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98" r:id="rId3"/>
  </p:sldMasterIdLst>
  <p:notesMasterIdLst>
    <p:notesMasterId r:id="rId21"/>
  </p:notesMasterIdLst>
  <p:sldIdLst>
    <p:sldId id="257" r:id="rId4"/>
    <p:sldId id="264" r:id="rId5"/>
    <p:sldId id="755" r:id="rId6"/>
    <p:sldId id="265" r:id="rId7"/>
    <p:sldId id="753" r:id="rId8"/>
    <p:sldId id="268" r:id="rId9"/>
    <p:sldId id="258" r:id="rId10"/>
    <p:sldId id="259" r:id="rId11"/>
    <p:sldId id="260" r:id="rId12"/>
    <p:sldId id="261" r:id="rId13"/>
    <p:sldId id="263" r:id="rId14"/>
    <p:sldId id="262" r:id="rId15"/>
    <p:sldId id="266" r:id="rId16"/>
    <p:sldId id="535" r:id="rId17"/>
    <p:sldId id="267" r:id="rId18"/>
    <p:sldId id="280" r:id="rId19"/>
    <p:sldId id="751"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1640" userDrawn="1">
          <p15:clr>
            <a:srgbClr val="A4A3A4"/>
          </p15:clr>
        </p15:guide>
        <p15:guide id="3" orient="horz" pos="2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98C3"/>
    <a:srgbClr val="0E94CC"/>
    <a:srgbClr val="686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35"/>
    <p:restoredTop sz="94552"/>
  </p:normalViewPr>
  <p:slideViewPr>
    <p:cSldViewPr snapToGrid="0" showGuides="1">
      <p:cViewPr varScale="1">
        <p:scale>
          <a:sx n="105" d="100"/>
          <a:sy n="105" d="100"/>
        </p:scale>
        <p:origin x="224" y="280"/>
      </p:cViewPr>
      <p:guideLst>
        <p:guide pos="1640"/>
        <p:guide orient="horz" pos="25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EDB0DE-4ED1-B448-9E43-083DCCCDE38C}" type="datetimeFigureOut">
              <a:rPr lang="nl-NL" smtClean="0"/>
              <a:t>07-09-2026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E0951-379C-FF40-A923-A5176A8987C0}" type="slidenum">
              <a:rPr lang="nl-NL" smtClean="0"/>
              <a:t>‹nr.›</a:t>
            </a:fld>
            <a:endParaRPr lang="nl-NL"/>
          </a:p>
        </p:txBody>
      </p:sp>
    </p:spTree>
    <p:extLst>
      <p:ext uri="{BB962C8B-B14F-4D97-AF65-F5344CB8AC3E}">
        <p14:creationId xmlns:p14="http://schemas.microsoft.com/office/powerpoint/2010/main" val="622475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ABAF7-0C1F-4128-436A-3674ED48F8E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E84F43-1BA7-783E-6709-A501BBCA0DF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1A1981-505E-8402-EE98-437B8C546E4F}"/>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977B3DB-4785-1BFA-75C1-6C92B4D37138}"/>
              </a:ext>
            </a:extLst>
          </p:cNvPr>
          <p:cNvSpPr>
            <a:spLocks noGrp="1"/>
          </p:cNvSpPr>
          <p:nvPr>
            <p:ph type="sldNum" sz="quarter" idx="5"/>
          </p:nvPr>
        </p:nvSpPr>
        <p:spPr/>
        <p:txBody>
          <a:bodyPr/>
          <a:lstStyle/>
          <a:p>
            <a:fld id="{424E0951-379C-FF40-A923-A5176A8987C0}" type="slidenum">
              <a:rPr lang="nl-NL" smtClean="0"/>
              <a:t>2</a:t>
            </a:fld>
            <a:endParaRPr lang="nl-NL"/>
          </a:p>
        </p:txBody>
      </p:sp>
    </p:spTree>
    <p:extLst>
      <p:ext uri="{BB962C8B-B14F-4D97-AF65-F5344CB8AC3E}">
        <p14:creationId xmlns:p14="http://schemas.microsoft.com/office/powerpoint/2010/main" val="3839657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1B1FD-1A81-DA03-D38C-9B48442B68B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D95B3C0-1398-ACCC-7E18-8C4EC981F8E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A53A9BB-CB57-17FA-7CBF-A435DE2A156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FFC8F819-3D55-6C82-086B-94DAD22659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4E0951-379C-FF40-A923-A5176A8987C0}"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7490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C8A5C-847E-4B14-3512-056D8D3570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D37F318-6B91-5269-79C0-48EB925D21D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25363BB-105D-2242-85D1-AF96A730EF2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A3EA60B-A15F-9108-5227-D3525F817B58}"/>
              </a:ext>
            </a:extLst>
          </p:cNvPr>
          <p:cNvSpPr>
            <a:spLocks noGrp="1"/>
          </p:cNvSpPr>
          <p:nvPr>
            <p:ph type="sldNum" sz="quarter" idx="5"/>
          </p:nvPr>
        </p:nvSpPr>
        <p:spPr/>
        <p:txBody>
          <a:bodyPr/>
          <a:lstStyle/>
          <a:p>
            <a:fld id="{424E0951-379C-FF40-A923-A5176A8987C0}" type="slidenum">
              <a:rPr lang="nl-NL" smtClean="0"/>
              <a:t>4</a:t>
            </a:fld>
            <a:endParaRPr lang="nl-NL"/>
          </a:p>
        </p:txBody>
      </p:sp>
    </p:spTree>
    <p:extLst>
      <p:ext uri="{BB962C8B-B14F-4D97-AF65-F5344CB8AC3E}">
        <p14:creationId xmlns:p14="http://schemas.microsoft.com/office/powerpoint/2010/main" val="319461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B5CFE-CE36-65DA-C8DC-E2A754A058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DBE4CA-0360-48C7-3942-36FB5E99F81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BEF0318-EFCF-48AB-7A2E-04B63DDA676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B38CD82-54D6-34C5-34D4-90F3FCDCE570}"/>
              </a:ext>
            </a:extLst>
          </p:cNvPr>
          <p:cNvSpPr>
            <a:spLocks noGrp="1"/>
          </p:cNvSpPr>
          <p:nvPr>
            <p:ph type="sldNum" sz="quarter" idx="5"/>
          </p:nvPr>
        </p:nvSpPr>
        <p:spPr/>
        <p:txBody>
          <a:bodyPr/>
          <a:lstStyle/>
          <a:p>
            <a:fld id="{424E0951-379C-FF40-A923-A5176A8987C0}" type="slidenum">
              <a:rPr lang="nl-NL" smtClean="0"/>
              <a:t>5</a:t>
            </a:fld>
            <a:endParaRPr lang="nl-NL"/>
          </a:p>
        </p:txBody>
      </p:sp>
    </p:spTree>
    <p:extLst>
      <p:ext uri="{BB962C8B-B14F-4D97-AF65-F5344CB8AC3E}">
        <p14:creationId xmlns:p14="http://schemas.microsoft.com/office/powerpoint/2010/main" val="3166784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24E0951-379C-FF40-A923-A5176A8987C0}" type="slidenum">
              <a:rPr lang="nl-NL" smtClean="0"/>
              <a:t>8</a:t>
            </a:fld>
            <a:endParaRPr lang="nl-NL"/>
          </a:p>
        </p:txBody>
      </p:sp>
    </p:spTree>
    <p:extLst>
      <p:ext uri="{BB962C8B-B14F-4D97-AF65-F5344CB8AC3E}">
        <p14:creationId xmlns:p14="http://schemas.microsoft.com/office/powerpoint/2010/main" val="1286900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29462-B777-60DA-5593-F24CC38855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B47D5FF-375C-6546-861E-A451D9AA81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EC20112-D434-B9BB-8A6F-7E10D1184FE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1A83B6C-6514-6EAE-A93A-D75DF7296A9A}"/>
              </a:ext>
            </a:extLst>
          </p:cNvPr>
          <p:cNvSpPr>
            <a:spLocks noGrp="1"/>
          </p:cNvSpPr>
          <p:nvPr>
            <p:ph type="sldNum" sz="quarter" idx="5"/>
          </p:nvPr>
        </p:nvSpPr>
        <p:spPr/>
        <p:txBody>
          <a:bodyPr/>
          <a:lstStyle/>
          <a:p>
            <a:fld id="{424E0951-379C-FF40-A923-A5176A8987C0}" type="slidenum">
              <a:rPr lang="nl-NL" smtClean="0"/>
              <a:t>9</a:t>
            </a:fld>
            <a:endParaRPr lang="nl-NL"/>
          </a:p>
        </p:txBody>
      </p:sp>
    </p:spTree>
    <p:extLst>
      <p:ext uri="{BB962C8B-B14F-4D97-AF65-F5344CB8AC3E}">
        <p14:creationId xmlns:p14="http://schemas.microsoft.com/office/powerpoint/2010/main" val="3145371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A893C-58FB-17BF-2348-BB2A1202482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9A77187-6482-FBAE-2327-55CD4D8F3D5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C187048-D39C-6B34-AC35-ADC10977326C}"/>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89BE8B12-F8B1-D957-5212-F7685861EE09}"/>
              </a:ext>
            </a:extLst>
          </p:cNvPr>
          <p:cNvSpPr>
            <a:spLocks noGrp="1"/>
          </p:cNvSpPr>
          <p:nvPr>
            <p:ph type="sldNum" sz="quarter" idx="5"/>
          </p:nvPr>
        </p:nvSpPr>
        <p:spPr/>
        <p:txBody>
          <a:bodyPr/>
          <a:lstStyle/>
          <a:p>
            <a:fld id="{424E0951-379C-FF40-A923-A5176A8987C0}" type="slidenum">
              <a:rPr lang="nl-NL" smtClean="0"/>
              <a:t>10</a:t>
            </a:fld>
            <a:endParaRPr lang="nl-NL"/>
          </a:p>
        </p:txBody>
      </p:sp>
    </p:spTree>
    <p:extLst>
      <p:ext uri="{BB962C8B-B14F-4D97-AF65-F5344CB8AC3E}">
        <p14:creationId xmlns:p14="http://schemas.microsoft.com/office/powerpoint/2010/main" val="2047771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B8258-1FE9-0191-330B-1BCBC44804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3F16CA-CAE5-40E7-54B2-72C06FC234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8428832-D820-C65B-DC15-F810047EE11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725421FA-B483-C92C-79AE-C2EE2E744CB1}"/>
              </a:ext>
            </a:extLst>
          </p:cNvPr>
          <p:cNvSpPr>
            <a:spLocks noGrp="1"/>
          </p:cNvSpPr>
          <p:nvPr>
            <p:ph type="sldNum" sz="quarter" idx="5"/>
          </p:nvPr>
        </p:nvSpPr>
        <p:spPr/>
        <p:txBody>
          <a:bodyPr/>
          <a:lstStyle/>
          <a:p>
            <a:fld id="{424E0951-379C-FF40-A923-A5176A8987C0}" type="slidenum">
              <a:rPr lang="nl-NL" smtClean="0"/>
              <a:t>11</a:t>
            </a:fld>
            <a:endParaRPr lang="nl-NL"/>
          </a:p>
        </p:txBody>
      </p:sp>
    </p:spTree>
    <p:extLst>
      <p:ext uri="{BB962C8B-B14F-4D97-AF65-F5344CB8AC3E}">
        <p14:creationId xmlns:p14="http://schemas.microsoft.com/office/powerpoint/2010/main" val="47724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AF21D-3C26-7B0D-A8C4-C26E994E9D3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542E91-9A2C-5DA8-1965-96F113952D7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7CFB58-48F0-5BD1-AE81-B736DC21B6AE}"/>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0308A767-B265-C6E7-99A4-4B1D682EFB68}"/>
              </a:ext>
            </a:extLst>
          </p:cNvPr>
          <p:cNvSpPr>
            <a:spLocks noGrp="1"/>
          </p:cNvSpPr>
          <p:nvPr>
            <p:ph type="sldNum" sz="quarter" idx="5"/>
          </p:nvPr>
        </p:nvSpPr>
        <p:spPr/>
        <p:txBody>
          <a:bodyPr/>
          <a:lstStyle/>
          <a:p>
            <a:fld id="{424E0951-379C-FF40-A923-A5176A8987C0}" type="slidenum">
              <a:rPr lang="nl-NL" smtClean="0"/>
              <a:t>12</a:t>
            </a:fld>
            <a:endParaRPr lang="nl-NL"/>
          </a:p>
        </p:txBody>
      </p:sp>
    </p:spTree>
    <p:extLst>
      <p:ext uri="{BB962C8B-B14F-4D97-AF65-F5344CB8AC3E}">
        <p14:creationId xmlns:p14="http://schemas.microsoft.com/office/powerpoint/2010/main" val="1054290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5CF3-F068-F2E8-C883-779E6BBA3D7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90E6A37-84A9-E8FB-81B7-AB9CB9ED41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2DC8052-6E83-18A1-800B-3CF889B962A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A0B1B88-A51A-5E34-70B8-34A699C8F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4E0951-379C-FF40-A923-A5176A8987C0}"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4401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EFFC4-E987-FDE5-4412-F922518383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82B967-A40E-0278-5E8C-D2A5938710B5}"/>
              </a:ext>
            </a:extLst>
          </p:cNvPr>
          <p:cNvSpPr>
            <a:spLocks noGrp="1" noRot="1" noChangeAspect="1"/>
          </p:cNvSpPr>
          <p:nvPr>
            <p:ph type="sldImg"/>
          </p:nvPr>
        </p:nvSpPr>
        <p:spPr>
          <a:xfrm>
            <a:off x="381000" y="685800"/>
            <a:ext cx="6096000" cy="3429000"/>
          </a:xfrm>
        </p:spPr>
      </p:sp>
      <p:sp>
        <p:nvSpPr>
          <p:cNvPr id="3" name="Tijdelijke aanduiding voor notities 2">
            <a:extLst>
              <a:ext uri="{FF2B5EF4-FFF2-40B4-BE49-F238E27FC236}">
                <a16:creationId xmlns:a16="http://schemas.microsoft.com/office/drawing/2014/main" id="{B4F27074-552F-48D8-73D3-CCA2B3E0A33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70C2F9E-C413-5269-6068-CE8DBB66EB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4E0951-379C-FF40-A923-A5176A8987C0}"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163821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EFFC4-E987-FDE5-4412-F922518383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82B967-A40E-0278-5E8C-D2A5938710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4F27074-552F-48D8-73D3-CCA2B3E0A334}"/>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70C2F9E-C413-5269-6068-CE8DBB66EB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4E0951-379C-FF40-A923-A5176A8987C0}"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36287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AF956-3F43-5460-6876-5DB9DB60FB3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7726535-D6DF-124E-E45F-72CE2C185D4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BA87340-6C66-1728-C2FF-DCEC3DDB3E0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CC570359-4766-5C9C-C279-11E61E7658DB}"/>
              </a:ext>
            </a:extLst>
          </p:cNvPr>
          <p:cNvSpPr>
            <a:spLocks noGrp="1"/>
          </p:cNvSpPr>
          <p:nvPr>
            <p:ph type="sldNum" sz="quarter" idx="5"/>
          </p:nvPr>
        </p:nvSpPr>
        <p:spPr/>
        <p:txBody>
          <a:bodyPr/>
          <a:lstStyle/>
          <a:p>
            <a:fld id="{424E0951-379C-FF40-A923-A5176A8987C0}" type="slidenum">
              <a:rPr lang="nl-NL" smtClean="0"/>
              <a:t>16</a:t>
            </a:fld>
            <a:endParaRPr lang="nl-NL"/>
          </a:p>
        </p:txBody>
      </p:sp>
    </p:spTree>
    <p:extLst>
      <p:ext uri="{BB962C8B-B14F-4D97-AF65-F5344CB8AC3E}">
        <p14:creationId xmlns:p14="http://schemas.microsoft.com/office/powerpoint/2010/main" val="3262343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259E0C-EA19-A52A-3E55-D6DB002CB69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C165146-7288-D743-1359-B8392EABA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96D699E-EB42-8783-C591-C99B110491F5}"/>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667D31E2-9532-74B0-C57C-1257838E65C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49D2BFE-AF67-EF51-2B2F-9118EAAC471B}"/>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970431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94D223-0740-9D03-CE7F-E684BB54401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1BEB63E-F618-52F3-60CA-E2D95822A81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1A7F644-B7ED-DED7-7FE4-B2105CD79560}"/>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1E03182F-1A66-354B-7407-82A82053729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8626D9-ACBB-7DDE-1971-3955A28D2903}"/>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18916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ACB93B-64E8-E30A-7CBB-0A27D53FF45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21724ED-FAD3-03E3-9585-070902AF8D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58C4FC3-6CE0-D285-9DB9-28D522E2CB91}"/>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153D169E-1E9B-BD4D-CDB2-7EB96921269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EB9E99-83A9-3EBE-FF72-84FE47E7F164}"/>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927147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480AE8-E33C-4B0A-86C8-6EE44728AAB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739E636-08BD-99B8-A798-AC5E8757E1C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3981C19-16B9-6A82-655A-1F6F910B56D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53211C6-AD26-A0EA-F535-101C5BAE0C11}"/>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6" name="Tijdelijke aanduiding voor voettekst 5">
            <a:extLst>
              <a:ext uri="{FF2B5EF4-FFF2-40B4-BE49-F238E27FC236}">
                <a16:creationId xmlns:a16="http://schemas.microsoft.com/office/drawing/2014/main" id="{E5E59289-F565-B7E7-3017-2EF9A2B4731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BE7F671-E64E-C31D-D55E-5B5839527F97}"/>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398481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3A8C85-3F17-6A4F-9E4C-42CB4B0BDB1C}"/>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6BF21D7-DEB0-018E-0FCB-1E1B930EB6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6FFE2D3-A9B2-13F2-7EFD-49101B60C4D2}"/>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3034994-214C-62AC-BC3E-199BD07460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0901ECD-B260-D690-E9E6-87F66F27375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1F49CF3-3F06-FBEA-60E9-7A6A407DD5E6}"/>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8" name="Tijdelijke aanduiding voor voettekst 7">
            <a:extLst>
              <a:ext uri="{FF2B5EF4-FFF2-40B4-BE49-F238E27FC236}">
                <a16:creationId xmlns:a16="http://schemas.microsoft.com/office/drawing/2014/main" id="{115E65DC-95C9-E0D3-0550-7032E6625AE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DBB32E9-743F-E578-7F16-51A33702D3AF}"/>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273513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DA32E-A4EF-2D51-297E-E275F901682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19CE606-EB19-5C15-953B-596CA1F583C4}"/>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4" name="Tijdelijke aanduiding voor voettekst 3">
            <a:extLst>
              <a:ext uri="{FF2B5EF4-FFF2-40B4-BE49-F238E27FC236}">
                <a16:creationId xmlns:a16="http://schemas.microsoft.com/office/drawing/2014/main" id="{51498AF6-75D2-8874-FB3A-236C162BE41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0EDD201-214A-BA60-51F6-3D14324B7CB2}"/>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01758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5811582-B3A6-EF08-D58A-07444362786A}"/>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3" name="Tijdelijke aanduiding voor voettekst 2">
            <a:extLst>
              <a:ext uri="{FF2B5EF4-FFF2-40B4-BE49-F238E27FC236}">
                <a16:creationId xmlns:a16="http://schemas.microsoft.com/office/drawing/2014/main" id="{445428CB-BDC1-1F73-AA98-3F992A0A5E3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4960D69-76B0-C8E7-6084-AAD3437B14FB}"/>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158507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30B16-CE9C-084C-57BE-9558607F963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00A7398F-3BF5-3C69-4DB0-6D8D42256F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90F864-B3D7-2DEF-6F9B-71A0B104D8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E80D44F-CD75-DA8D-8CBB-54F5708BED3F}"/>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6" name="Tijdelijke aanduiding voor voettekst 5">
            <a:extLst>
              <a:ext uri="{FF2B5EF4-FFF2-40B4-BE49-F238E27FC236}">
                <a16:creationId xmlns:a16="http://schemas.microsoft.com/office/drawing/2014/main" id="{954A513F-629D-8688-E033-A662DBF9ED0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8A0912B-12CE-ACC0-B4C2-9CF5EEEE1E7F}"/>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431906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2C096-A680-155D-49C0-79319E5AEA4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8BF95965-BD64-9D55-C7F0-FEEF85E752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2496AD65-C0A5-EAA2-4F14-8B0ADF2010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4F9B2A-D978-FF1A-7BE8-AF478966BDFA}"/>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6" name="Tijdelijke aanduiding voor voettekst 5">
            <a:extLst>
              <a:ext uri="{FF2B5EF4-FFF2-40B4-BE49-F238E27FC236}">
                <a16:creationId xmlns:a16="http://schemas.microsoft.com/office/drawing/2014/main" id="{AF049EF7-1C21-D027-997A-2609CB45F6A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DB42152-8AAB-8FA1-C7E2-2361710383CF}"/>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4191816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89D169-7D2D-5F4E-33D7-2F12AA79043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A740929-ABA9-7458-1D31-4D8EDDA8780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E438BC2-7B70-F893-D9EF-653CE23C0E05}"/>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A17F4990-FFA2-091A-D94C-96DAFBBFCF2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3AAEEE-B41C-739F-9F89-42BC86C45FCD}"/>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719973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DEA4BAF-DDCF-055F-FC89-F1EA06E3365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6468AA2-6D43-9D3E-B94C-EE1C0B2D88A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6F7A658-AA4C-D3C8-74A8-378E86091E9F}"/>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20EEFDF2-078F-C82F-C3BA-A6B33BF896E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3E0F2A8-8DA2-EF7D-39EB-C192695885E2}"/>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775380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259E0C-EA19-A52A-3E55-D6DB002CB693}"/>
              </a:ext>
            </a:extLst>
          </p:cNvPr>
          <p:cNvSpPr>
            <a:spLocks noGrp="1"/>
          </p:cNvSpPr>
          <p:nvPr>
            <p:ph type="ctrTitle"/>
          </p:nvPr>
        </p:nvSpPr>
        <p:spPr>
          <a:xfrm>
            <a:off x="1524000" y="1122363"/>
            <a:ext cx="9144000" cy="2387600"/>
          </a:xfrm>
        </p:spPr>
        <p:txBody>
          <a:bodyPr anchor="b"/>
          <a:lstStyle>
            <a:lvl1pPr algn="ctr">
              <a:defRPr sz="5400"/>
            </a:lvl1pPr>
          </a:lstStyle>
          <a:p>
            <a:r>
              <a:rPr lang="nl-NL"/>
              <a:t>Klik om stijl te bewerken</a:t>
            </a:r>
          </a:p>
        </p:txBody>
      </p:sp>
      <p:sp>
        <p:nvSpPr>
          <p:cNvPr id="3" name="Ondertitel 2">
            <a:extLst>
              <a:ext uri="{FF2B5EF4-FFF2-40B4-BE49-F238E27FC236}">
                <a16:creationId xmlns:a16="http://schemas.microsoft.com/office/drawing/2014/main" id="{AC165146-7288-D743-1359-B8392EABA712}"/>
              </a:ext>
            </a:extLst>
          </p:cNvPr>
          <p:cNvSpPr>
            <a:spLocks noGrp="1"/>
          </p:cNvSpPr>
          <p:nvPr>
            <p:ph type="subTitle" idx="1"/>
          </p:nvPr>
        </p:nvSpPr>
        <p:spPr>
          <a:xfrm>
            <a:off x="1524000" y="3602038"/>
            <a:ext cx="91440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96D699E-EB42-8783-C591-C99B110491F5}"/>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667D31E2-9532-74B0-C57C-1257838E65C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49D2BFE-AF67-EF51-2B2F-9118EAAC471B}"/>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356819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94D223-0740-9D03-CE7F-E684BB54401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1BEB63E-F618-52F3-60CA-E2D95822A81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1A7F644-B7ED-DED7-7FE4-B2105CD79560}"/>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1E03182F-1A66-354B-7407-82A82053729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8626D9-ACBB-7DDE-1971-3955A28D2903}"/>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2347917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ACB93B-64E8-E30A-7CBB-0A27D53FF453}"/>
              </a:ext>
            </a:extLst>
          </p:cNvPr>
          <p:cNvSpPr>
            <a:spLocks noGrp="1"/>
          </p:cNvSpPr>
          <p:nvPr>
            <p:ph type="title"/>
          </p:nvPr>
        </p:nvSpPr>
        <p:spPr>
          <a:xfrm>
            <a:off x="831850" y="1709739"/>
            <a:ext cx="10515600" cy="2852737"/>
          </a:xfrm>
        </p:spPr>
        <p:txBody>
          <a:bodyPr anchor="b"/>
          <a:lstStyle>
            <a:lvl1pPr>
              <a:defRPr sz="5400"/>
            </a:lvl1pPr>
          </a:lstStyle>
          <a:p>
            <a:r>
              <a:rPr lang="nl-NL"/>
              <a:t>Klik om stijl te bewerken</a:t>
            </a:r>
          </a:p>
        </p:txBody>
      </p:sp>
      <p:sp>
        <p:nvSpPr>
          <p:cNvPr id="3" name="Tijdelijke aanduiding voor tekst 2">
            <a:extLst>
              <a:ext uri="{FF2B5EF4-FFF2-40B4-BE49-F238E27FC236}">
                <a16:creationId xmlns:a16="http://schemas.microsoft.com/office/drawing/2014/main" id="{021724ED-FAD3-03E3-9585-070902AF8DB1}"/>
              </a:ext>
            </a:extLst>
          </p:cNvPr>
          <p:cNvSpPr>
            <a:spLocks noGrp="1"/>
          </p:cNvSpPr>
          <p:nvPr>
            <p:ph type="body" idx="1"/>
          </p:nvPr>
        </p:nvSpPr>
        <p:spPr>
          <a:xfrm>
            <a:off x="831850" y="4589464"/>
            <a:ext cx="10515600" cy="1500187"/>
          </a:xfrm>
        </p:spPr>
        <p:txBody>
          <a:bodyPr/>
          <a:lstStyle>
            <a:lvl1pPr marL="0" indent="0">
              <a:buNone/>
              <a:defRPr sz="2160">
                <a:solidFill>
                  <a:schemeClr val="tx1">
                    <a:tint val="82000"/>
                  </a:schemeClr>
                </a:solidFill>
              </a:defRPr>
            </a:lvl1pPr>
            <a:lvl2pPr marL="411480" indent="0">
              <a:buNone/>
              <a:defRPr sz="1800">
                <a:solidFill>
                  <a:schemeClr val="tx1">
                    <a:tint val="82000"/>
                  </a:schemeClr>
                </a:solidFill>
              </a:defRPr>
            </a:lvl2pPr>
            <a:lvl3pPr marL="822960" indent="0">
              <a:buNone/>
              <a:defRPr sz="1620">
                <a:solidFill>
                  <a:schemeClr val="tx1">
                    <a:tint val="82000"/>
                  </a:schemeClr>
                </a:solidFill>
              </a:defRPr>
            </a:lvl3pPr>
            <a:lvl4pPr marL="1234440" indent="0">
              <a:buNone/>
              <a:defRPr sz="1440">
                <a:solidFill>
                  <a:schemeClr val="tx1">
                    <a:tint val="82000"/>
                  </a:schemeClr>
                </a:solidFill>
              </a:defRPr>
            </a:lvl4pPr>
            <a:lvl5pPr marL="1645920" indent="0">
              <a:buNone/>
              <a:defRPr sz="1440">
                <a:solidFill>
                  <a:schemeClr val="tx1">
                    <a:tint val="82000"/>
                  </a:schemeClr>
                </a:solidFill>
              </a:defRPr>
            </a:lvl5pPr>
            <a:lvl6pPr marL="2057400" indent="0">
              <a:buNone/>
              <a:defRPr sz="1440">
                <a:solidFill>
                  <a:schemeClr val="tx1">
                    <a:tint val="82000"/>
                  </a:schemeClr>
                </a:solidFill>
              </a:defRPr>
            </a:lvl6pPr>
            <a:lvl7pPr marL="2468880" indent="0">
              <a:buNone/>
              <a:defRPr sz="1440">
                <a:solidFill>
                  <a:schemeClr val="tx1">
                    <a:tint val="82000"/>
                  </a:schemeClr>
                </a:solidFill>
              </a:defRPr>
            </a:lvl7pPr>
            <a:lvl8pPr marL="2880360" indent="0">
              <a:buNone/>
              <a:defRPr sz="1440">
                <a:solidFill>
                  <a:schemeClr val="tx1">
                    <a:tint val="82000"/>
                  </a:schemeClr>
                </a:solidFill>
              </a:defRPr>
            </a:lvl8pPr>
            <a:lvl9pPr marL="3291840" indent="0">
              <a:buNone/>
              <a:defRPr sz="144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358C4FC3-6CE0-D285-9DB9-28D522E2CB91}"/>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153D169E-1E9B-BD4D-CDB2-7EB96921269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EB9E99-83A9-3EBE-FF72-84FE47E7F164}"/>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840799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480AE8-E33C-4B0A-86C8-6EE44728AAB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739E636-08BD-99B8-A798-AC5E8757E1CC}"/>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3981C19-16B9-6A82-655A-1F6F910B56D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53211C6-AD26-A0EA-F535-101C5BAE0C11}"/>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6" name="Tijdelijke aanduiding voor voettekst 5">
            <a:extLst>
              <a:ext uri="{FF2B5EF4-FFF2-40B4-BE49-F238E27FC236}">
                <a16:creationId xmlns:a16="http://schemas.microsoft.com/office/drawing/2014/main" id="{E5E59289-F565-B7E7-3017-2EF9A2B4731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BE7F671-E64E-C31D-D55E-5B5839527F97}"/>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2598193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3A8C85-3F17-6A4F-9E4C-42CB4B0BDB1C}"/>
              </a:ext>
            </a:extLst>
          </p:cNvPr>
          <p:cNvSpPr>
            <a:spLocks noGrp="1"/>
          </p:cNvSpPr>
          <p:nvPr>
            <p:ph type="title"/>
          </p:nvPr>
        </p:nvSpPr>
        <p:spPr>
          <a:xfrm>
            <a:off x="839788" y="365126"/>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6BF21D7-DEB0-018E-0FCB-1E1B930EB664}"/>
              </a:ext>
            </a:extLst>
          </p:cNvPr>
          <p:cNvSpPr>
            <a:spLocks noGrp="1"/>
          </p:cNvSpPr>
          <p:nvPr>
            <p:ph type="body" idx="1"/>
          </p:nvPr>
        </p:nvSpPr>
        <p:spPr>
          <a:xfrm>
            <a:off x="839789" y="1681163"/>
            <a:ext cx="5157787"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6FFE2D3-A9B2-13F2-7EFD-49101B60C4D2}"/>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3034994-214C-62AC-BC3E-199BD0746014}"/>
              </a:ext>
            </a:extLst>
          </p:cNvPr>
          <p:cNvSpPr>
            <a:spLocks noGrp="1"/>
          </p:cNvSpPr>
          <p:nvPr>
            <p:ph type="body" sz="quarter" idx="3"/>
          </p:nvPr>
        </p:nvSpPr>
        <p:spPr>
          <a:xfrm>
            <a:off x="6172200" y="1681163"/>
            <a:ext cx="518318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30901ECD-B260-D690-E9E6-87F66F27375D}"/>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1F49CF3-3F06-FBEA-60E9-7A6A407DD5E6}"/>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8" name="Tijdelijke aanduiding voor voettekst 7">
            <a:extLst>
              <a:ext uri="{FF2B5EF4-FFF2-40B4-BE49-F238E27FC236}">
                <a16:creationId xmlns:a16="http://schemas.microsoft.com/office/drawing/2014/main" id="{115E65DC-95C9-E0D3-0550-7032E6625AE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DBB32E9-743F-E578-7F16-51A33702D3AF}"/>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4578504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DA32E-A4EF-2D51-297E-E275F901682E}"/>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219CE606-EB19-5C15-953B-596CA1F583C4}"/>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4" name="Tijdelijke aanduiding voor voettekst 3">
            <a:extLst>
              <a:ext uri="{FF2B5EF4-FFF2-40B4-BE49-F238E27FC236}">
                <a16:creationId xmlns:a16="http://schemas.microsoft.com/office/drawing/2014/main" id="{51498AF6-75D2-8874-FB3A-236C162BE41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0EDD201-214A-BA60-51F6-3D14324B7CB2}"/>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0220838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35811582-B3A6-EF08-D58A-07444362786A}"/>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3" name="Tijdelijke aanduiding voor voettekst 2">
            <a:extLst>
              <a:ext uri="{FF2B5EF4-FFF2-40B4-BE49-F238E27FC236}">
                <a16:creationId xmlns:a16="http://schemas.microsoft.com/office/drawing/2014/main" id="{445428CB-BDC1-1F73-AA98-3F992A0A5E3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4960D69-76B0-C8E7-6084-AAD3437B14FB}"/>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6123952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30B16-CE9C-084C-57BE-9558607F963C}"/>
              </a:ext>
            </a:extLst>
          </p:cNvPr>
          <p:cNvSpPr>
            <a:spLocks noGrp="1"/>
          </p:cNvSpPr>
          <p:nvPr>
            <p:ph type="title"/>
          </p:nvPr>
        </p:nvSpPr>
        <p:spPr>
          <a:xfrm>
            <a:off x="839789" y="457200"/>
            <a:ext cx="3932237" cy="1600200"/>
          </a:xfrm>
        </p:spPr>
        <p:txBody>
          <a:bodyPr anchor="b"/>
          <a:lstStyle>
            <a:lvl1pPr>
              <a:defRPr sz="2880"/>
            </a:lvl1pPr>
          </a:lstStyle>
          <a:p>
            <a:r>
              <a:rPr lang="nl-NL"/>
              <a:t>Klik om stijl te bewerken</a:t>
            </a:r>
          </a:p>
        </p:txBody>
      </p:sp>
      <p:sp>
        <p:nvSpPr>
          <p:cNvPr id="3" name="Tijdelijke aanduiding voor inhoud 2">
            <a:extLst>
              <a:ext uri="{FF2B5EF4-FFF2-40B4-BE49-F238E27FC236}">
                <a16:creationId xmlns:a16="http://schemas.microsoft.com/office/drawing/2014/main" id="{00A7398F-3BF5-3C69-4DB0-6D8D42256F57}"/>
              </a:ext>
            </a:extLst>
          </p:cNvPr>
          <p:cNvSpPr>
            <a:spLocks noGrp="1"/>
          </p:cNvSpPr>
          <p:nvPr>
            <p:ph idx="1"/>
          </p:nvPr>
        </p:nvSpPr>
        <p:spPr>
          <a:xfrm>
            <a:off x="5183188" y="987426"/>
            <a:ext cx="617220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90F864-B3D7-2DEF-6F9B-71A0B104D848}"/>
              </a:ext>
            </a:extLst>
          </p:cNvPr>
          <p:cNvSpPr>
            <a:spLocks noGrp="1"/>
          </p:cNvSpPr>
          <p:nvPr>
            <p:ph type="body" sz="half" idx="2"/>
          </p:nvPr>
        </p:nvSpPr>
        <p:spPr>
          <a:xfrm>
            <a:off x="839789"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E80D44F-CD75-DA8D-8CBB-54F5708BED3F}"/>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6" name="Tijdelijke aanduiding voor voettekst 5">
            <a:extLst>
              <a:ext uri="{FF2B5EF4-FFF2-40B4-BE49-F238E27FC236}">
                <a16:creationId xmlns:a16="http://schemas.microsoft.com/office/drawing/2014/main" id="{954A513F-629D-8688-E033-A662DBF9ED0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8A0912B-12CE-ACC0-B4C2-9CF5EEEE1E7F}"/>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835158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2C096-A680-155D-49C0-79319E5AEA4C}"/>
              </a:ext>
            </a:extLst>
          </p:cNvPr>
          <p:cNvSpPr>
            <a:spLocks noGrp="1"/>
          </p:cNvSpPr>
          <p:nvPr>
            <p:ph type="title"/>
          </p:nvPr>
        </p:nvSpPr>
        <p:spPr>
          <a:xfrm>
            <a:off x="839789" y="457200"/>
            <a:ext cx="3932237" cy="1600200"/>
          </a:xfrm>
        </p:spPr>
        <p:txBody>
          <a:bodyPr anchor="b"/>
          <a:lstStyle>
            <a:lvl1pPr>
              <a:defRPr sz="2880"/>
            </a:lvl1pPr>
          </a:lstStyle>
          <a:p>
            <a:r>
              <a:rPr lang="nl-NL"/>
              <a:t>Klik om stijl te bewerken</a:t>
            </a:r>
          </a:p>
        </p:txBody>
      </p:sp>
      <p:sp>
        <p:nvSpPr>
          <p:cNvPr id="3" name="Tijdelijke aanduiding voor afbeelding 2">
            <a:extLst>
              <a:ext uri="{FF2B5EF4-FFF2-40B4-BE49-F238E27FC236}">
                <a16:creationId xmlns:a16="http://schemas.microsoft.com/office/drawing/2014/main" id="{8BF95965-BD64-9D55-C7F0-FEEF85E752E0}"/>
              </a:ext>
            </a:extLst>
          </p:cNvPr>
          <p:cNvSpPr>
            <a:spLocks noGrp="1"/>
          </p:cNvSpPr>
          <p:nvPr>
            <p:ph type="pic" idx="1"/>
          </p:nvPr>
        </p:nvSpPr>
        <p:spPr>
          <a:xfrm>
            <a:off x="5183188" y="987426"/>
            <a:ext cx="6172200" cy="4873625"/>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nl-NL"/>
          </a:p>
        </p:txBody>
      </p:sp>
      <p:sp>
        <p:nvSpPr>
          <p:cNvPr id="4" name="Tijdelijke aanduiding voor tekst 3">
            <a:extLst>
              <a:ext uri="{FF2B5EF4-FFF2-40B4-BE49-F238E27FC236}">
                <a16:creationId xmlns:a16="http://schemas.microsoft.com/office/drawing/2014/main" id="{2496AD65-C0A5-EAA2-4F14-8B0ADF2010B8}"/>
              </a:ext>
            </a:extLst>
          </p:cNvPr>
          <p:cNvSpPr>
            <a:spLocks noGrp="1"/>
          </p:cNvSpPr>
          <p:nvPr>
            <p:ph type="body" sz="half" idx="2"/>
          </p:nvPr>
        </p:nvSpPr>
        <p:spPr>
          <a:xfrm>
            <a:off x="839789" y="2057400"/>
            <a:ext cx="3932237"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F4F9B2A-D978-FF1A-7BE8-AF478966BDFA}"/>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6" name="Tijdelijke aanduiding voor voettekst 5">
            <a:extLst>
              <a:ext uri="{FF2B5EF4-FFF2-40B4-BE49-F238E27FC236}">
                <a16:creationId xmlns:a16="http://schemas.microsoft.com/office/drawing/2014/main" id="{AF049EF7-1C21-D027-997A-2609CB45F6A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DB42152-8AAB-8FA1-C7E2-2361710383CF}"/>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7310407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89D169-7D2D-5F4E-33D7-2F12AA79043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A740929-ABA9-7458-1D31-4D8EDDA8780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E438BC2-7B70-F893-D9EF-653CE23C0E05}"/>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A17F4990-FFA2-091A-D94C-96DAFBBFCF2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3AAEEE-B41C-739F-9F89-42BC86C45FCD}"/>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32092156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DEA4BAF-DDCF-055F-FC89-F1EA06E3365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6468AA2-6D43-9D3E-B94C-EE1C0B2D88A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6F7A658-AA4C-D3C8-74A8-378E86091E9F}"/>
              </a:ext>
            </a:extLst>
          </p:cNvPr>
          <p:cNvSpPr>
            <a:spLocks noGrp="1"/>
          </p:cNvSpPr>
          <p:nvPr>
            <p:ph type="dt" sz="half" idx="10"/>
          </p:nvPr>
        </p:nvSpPr>
        <p:spPr/>
        <p:txBody>
          <a:body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20EEFDF2-078F-C82F-C3BA-A6B33BF896E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3E0F2A8-8DA2-EF7D-39EB-C192695885E2}"/>
              </a:ext>
            </a:extLst>
          </p:cNvPr>
          <p:cNvSpPr>
            <a:spLocks noGrp="1"/>
          </p:cNvSpPr>
          <p:nvPr>
            <p:ph type="sldNum" sz="quarter" idx="12"/>
          </p:nvPr>
        </p:nvSpPr>
        <p:spPr/>
        <p:txBody>
          <a:bodyPr/>
          <a:lstStyle/>
          <a:p>
            <a:fld id="{4F00C17F-91BE-E648-A610-8D6E488FBFE4}" type="slidenum">
              <a:rPr lang="nl-NL" smtClean="0"/>
              <a:t>‹nr.›</a:t>
            </a:fld>
            <a:endParaRPr lang="nl-NL"/>
          </a:p>
        </p:txBody>
      </p:sp>
    </p:spTree>
    <p:extLst>
      <p:ext uri="{BB962C8B-B14F-4D97-AF65-F5344CB8AC3E}">
        <p14:creationId xmlns:p14="http://schemas.microsoft.com/office/powerpoint/2010/main" val="15966933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el en foto alt">
    <p:spTree>
      <p:nvGrpSpPr>
        <p:cNvPr id="1" name=""/>
        <p:cNvGrpSpPr/>
        <p:nvPr/>
      </p:nvGrpSpPr>
      <p:grpSpPr>
        <a:xfrm>
          <a:off x="0" y="0"/>
          <a:ext cx="0" cy="0"/>
          <a:chOff x="0" y="0"/>
          <a:chExt cx="0" cy="0"/>
        </a:xfrm>
      </p:grpSpPr>
      <p:sp>
        <p:nvSpPr>
          <p:cNvPr id="32" name="910457886_1434x1669.jpg"/>
          <p:cNvSpPr>
            <a:spLocks noGrp="1"/>
          </p:cNvSpPr>
          <p:nvPr>
            <p:ph type="pic" sz="quarter" idx="21"/>
          </p:nvPr>
        </p:nvSpPr>
        <p:spPr>
          <a:xfrm>
            <a:off x="5810249" y="1939528"/>
            <a:ext cx="2846447" cy="2981624"/>
          </a:xfrm>
          <a:prstGeom prst="rect">
            <a:avLst/>
          </a:prstGeom>
        </p:spPr>
        <p:txBody>
          <a:bodyPr lIns="91439" tIns="45719" rIns="91439" bIns="45719">
            <a:noAutofit/>
          </a:bodyPr>
          <a:lstStyle/>
          <a:p>
            <a:endParaRPr/>
          </a:p>
        </p:txBody>
      </p:sp>
      <p:sp>
        <p:nvSpPr>
          <p:cNvPr id="33" name="Naam dia"/>
          <p:cNvSpPr txBox="1">
            <a:spLocks noGrp="1"/>
          </p:cNvSpPr>
          <p:nvPr>
            <p:ph type="title" hasCustomPrompt="1"/>
          </p:nvPr>
        </p:nvSpPr>
        <p:spPr>
          <a:xfrm>
            <a:off x="3521273" y="2250281"/>
            <a:ext cx="2291954" cy="1240793"/>
          </a:xfrm>
          <a:prstGeom prst="rect">
            <a:avLst/>
          </a:prstGeom>
        </p:spPr>
        <p:txBody>
          <a:bodyPr/>
          <a:lstStyle>
            <a:lvl1pPr>
              <a:defRPr sz="3870" spc="-77"/>
            </a:lvl1pPr>
          </a:lstStyle>
          <a:p>
            <a:r>
              <a:t>Naam dia</a:t>
            </a:r>
          </a:p>
        </p:txBody>
      </p:sp>
      <p:sp>
        <p:nvSpPr>
          <p:cNvPr id="34" name="Hoofdtekst - niveau één…"/>
          <p:cNvSpPr txBox="1">
            <a:spLocks noGrp="1"/>
          </p:cNvSpPr>
          <p:nvPr>
            <p:ph type="body" sz="quarter" idx="1" hasCustomPrompt="1"/>
          </p:nvPr>
        </p:nvSpPr>
        <p:spPr>
          <a:xfrm>
            <a:off x="3521273" y="3471731"/>
            <a:ext cx="2291954" cy="1135989"/>
          </a:xfrm>
          <a:prstGeom prst="rect">
            <a:avLst/>
          </a:prstGeom>
        </p:spPr>
        <p:txBody>
          <a:bodyPr/>
          <a:lstStyle/>
          <a:p>
            <a:r>
              <a:t>Ondertitel dia</a:t>
            </a:r>
          </a:p>
          <a:p>
            <a:pPr lvl="1"/>
            <a:endParaRPr/>
          </a:p>
          <a:p>
            <a:pPr lvl="2"/>
            <a:endParaRPr/>
          </a:p>
          <a:p>
            <a:pPr lvl="3"/>
            <a:endParaRPr/>
          </a:p>
          <a:p>
            <a:pPr lvl="4"/>
            <a:endParaRPr/>
          </a:p>
        </p:txBody>
      </p:sp>
      <p:sp>
        <p:nvSpPr>
          <p:cNvPr id="35" name="Dianummer"/>
          <p:cNvSpPr txBox="1">
            <a:spLocks noGrp="1"/>
          </p:cNvSpPr>
          <p:nvPr>
            <p:ph type="sldNum" sz="quarter" idx="2"/>
          </p:nvPr>
        </p:nvSpPr>
        <p:spPr>
          <a:xfrm>
            <a:off x="6037087" y="4690386"/>
            <a:ext cx="173123" cy="131189"/>
          </a:xfrm>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401100519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42" name="Naam dia"/>
          <p:cNvSpPr txBox="1">
            <a:spLocks noGrp="1"/>
          </p:cNvSpPr>
          <p:nvPr>
            <p:ph type="title" hasCustomPrompt="1"/>
          </p:nvPr>
        </p:nvSpPr>
        <p:spPr>
          <a:xfrm>
            <a:off x="3521273" y="2210097"/>
            <a:ext cx="5149454" cy="302308"/>
          </a:xfrm>
          <a:prstGeom prst="rect">
            <a:avLst/>
          </a:prstGeom>
        </p:spPr>
        <p:txBody>
          <a:bodyPr anchor="t"/>
          <a:lstStyle>
            <a:lvl1pPr>
              <a:defRPr sz="3870" spc="-77"/>
            </a:lvl1pPr>
          </a:lstStyle>
          <a:p>
            <a:r>
              <a:t>Naam dia</a:t>
            </a:r>
          </a:p>
        </p:txBody>
      </p:sp>
      <p:sp>
        <p:nvSpPr>
          <p:cNvPr id="43" name="Ondertitel dia"/>
          <p:cNvSpPr txBox="1">
            <a:spLocks noGrp="1"/>
          </p:cNvSpPr>
          <p:nvPr>
            <p:ph type="body" sz="quarter" idx="21" hasCustomPrompt="1"/>
          </p:nvPr>
        </p:nvSpPr>
        <p:spPr>
          <a:xfrm>
            <a:off x="3521273" y="2482937"/>
            <a:ext cx="5149454" cy="197181"/>
          </a:xfrm>
          <a:prstGeom prst="rect">
            <a:avLst/>
          </a:prstGeom>
        </p:spPr>
        <p:txBody>
          <a:bodyPr lIns="21431" tIns="21431" rIns="21431" bIns="21431"/>
          <a:lstStyle>
            <a:lvl1pPr defTabSz="222885">
              <a:defRPr sz="1215"/>
            </a:lvl1pPr>
          </a:lstStyle>
          <a:p>
            <a:r>
              <a:t>Ondertitel dia</a:t>
            </a:r>
          </a:p>
        </p:txBody>
      </p:sp>
      <p:sp>
        <p:nvSpPr>
          <p:cNvPr id="44" name="Hoofdtekst - niveau één…"/>
          <p:cNvSpPr txBox="1">
            <a:spLocks noGrp="1"/>
          </p:cNvSpPr>
          <p:nvPr>
            <p:ph type="body" sz="quarter" idx="1" hasCustomPrompt="1"/>
          </p:nvPr>
        </p:nvSpPr>
        <p:spPr>
          <a:xfrm>
            <a:off x="3521273" y="2878559"/>
            <a:ext cx="5149454" cy="1741503"/>
          </a:xfrm>
          <a:prstGeom prst="rect">
            <a:avLst/>
          </a:prstGeom>
        </p:spPr>
        <p:txBody>
          <a:bodyPr/>
          <a:lstStyle>
            <a:lvl1pPr marL="262890" indent="-262890" defTabSz="1219169">
              <a:lnSpc>
                <a:spcPct val="90000"/>
              </a:lnSpc>
              <a:spcBef>
                <a:spcPts val="2250"/>
              </a:spcBef>
              <a:buSzPct val="123000"/>
              <a:buChar char="•"/>
              <a:defRPr sz="2070" b="0"/>
            </a:lvl1pPr>
            <a:lvl2pPr marL="537210" indent="-262890" defTabSz="1219169">
              <a:lnSpc>
                <a:spcPct val="90000"/>
              </a:lnSpc>
              <a:spcBef>
                <a:spcPts val="2250"/>
              </a:spcBef>
              <a:buSzPct val="123000"/>
              <a:buChar char="•"/>
              <a:defRPr sz="2070" b="0"/>
            </a:lvl2pPr>
            <a:lvl3pPr marL="811530" indent="-262890" defTabSz="1219169">
              <a:lnSpc>
                <a:spcPct val="90000"/>
              </a:lnSpc>
              <a:spcBef>
                <a:spcPts val="2250"/>
              </a:spcBef>
              <a:buSzPct val="123000"/>
              <a:buChar char="•"/>
              <a:defRPr sz="2070" b="0"/>
            </a:lvl3pPr>
            <a:lvl4pPr marL="1085850" indent="-262890" defTabSz="1219169">
              <a:lnSpc>
                <a:spcPct val="90000"/>
              </a:lnSpc>
              <a:spcBef>
                <a:spcPts val="2250"/>
              </a:spcBef>
              <a:buSzPct val="123000"/>
              <a:buChar char="•"/>
              <a:defRPr sz="2070" b="0"/>
            </a:lvl4pPr>
            <a:lvl5pPr marL="1360170" indent="-262890" defTabSz="1219169">
              <a:lnSpc>
                <a:spcPct val="90000"/>
              </a:lnSpc>
              <a:spcBef>
                <a:spcPts val="2250"/>
              </a:spcBef>
              <a:buSzPct val="123000"/>
              <a:buChar char="•"/>
              <a:defRPr sz="2070" b="0"/>
            </a:lvl5pPr>
          </a:lstStyle>
          <a:p>
            <a:r>
              <a:t>Dia-opsommingstekst</a:t>
            </a:r>
          </a:p>
          <a:p>
            <a:pPr lvl="1"/>
            <a:endParaRPr/>
          </a:p>
          <a:p>
            <a:pPr lvl="2"/>
            <a:endParaRPr/>
          </a:p>
          <a:p>
            <a:pPr lvl="3"/>
            <a:endParaRPr/>
          </a:p>
          <a:p>
            <a:pPr lvl="4"/>
            <a:endParaRPr/>
          </a:p>
        </p:txBody>
      </p:sp>
      <p:sp>
        <p:nvSpPr>
          <p:cNvPr id="45"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595681392"/>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Opsomming">
    <p:spTree>
      <p:nvGrpSpPr>
        <p:cNvPr id="1" name=""/>
        <p:cNvGrpSpPr/>
        <p:nvPr/>
      </p:nvGrpSpPr>
      <p:grpSpPr>
        <a:xfrm>
          <a:off x="0" y="0"/>
          <a:ext cx="0" cy="0"/>
          <a:chOff x="0" y="0"/>
          <a:chExt cx="0" cy="0"/>
        </a:xfrm>
      </p:grpSpPr>
      <p:sp>
        <p:nvSpPr>
          <p:cNvPr id="52" name="Hoofdtekst - niveau één…"/>
          <p:cNvSpPr txBox="1">
            <a:spLocks noGrp="1"/>
          </p:cNvSpPr>
          <p:nvPr>
            <p:ph type="body" sz="quarter" idx="1" hasCustomPrompt="1"/>
          </p:nvPr>
        </p:nvSpPr>
        <p:spPr>
          <a:xfrm>
            <a:off x="3521273" y="2878559"/>
            <a:ext cx="5149454" cy="1741503"/>
          </a:xfrm>
          <a:prstGeom prst="rect">
            <a:avLst/>
          </a:prstGeom>
        </p:spPr>
        <p:txBody>
          <a:bodyPr numCol="2" spcCol="514945"/>
          <a:lstStyle>
            <a:lvl1pPr marL="262890" indent="-262890" defTabSz="1219169">
              <a:lnSpc>
                <a:spcPct val="90000"/>
              </a:lnSpc>
              <a:spcBef>
                <a:spcPts val="2250"/>
              </a:spcBef>
              <a:buSzPct val="123000"/>
              <a:buChar char="•"/>
              <a:defRPr sz="2070" b="0"/>
            </a:lvl1pPr>
            <a:lvl2pPr marL="537210" indent="-262890" defTabSz="1219169">
              <a:lnSpc>
                <a:spcPct val="90000"/>
              </a:lnSpc>
              <a:spcBef>
                <a:spcPts val="2250"/>
              </a:spcBef>
              <a:buSzPct val="123000"/>
              <a:buChar char="•"/>
              <a:defRPr sz="2070" b="0"/>
            </a:lvl2pPr>
            <a:lvl3pPr marL="811530" indent="-262890" defTabSz="1219169">
              <a:lnSpc>
                <a:spcPct val="90000"/>
              </a:lnSpc>
              <a:spcBef>
                <a:spcPts val="2250"/>
              </a:spcBef>
              <a:buSzPct val="123000"/>
              <a:buChar char="•"/>
              <a:defRPr sz="2070" b="0"/>
            </a:lvl3pPr>
            <a:lvl4pPr marL="1085850" indent="-262890" defTabSz="1219169">
              <a:lnSpc>
                <a:spcPct val="90000"/>
              </a:lnSpc>
              <a:spcBef>
                <a:spcPts val="2250"/>
              </a:spcBef>
              <a:buSzPct val="123000"/>
              <a:buChar char="•"/>
              <a:defRPr sz="2070" b="0"/>
            </a:lvl4pPr>
            <a:lvl5pPr marL="1360170" indent="-262890" defTabSz="1219169">
              <a:lnSpc>
                <a:spcPct val="90000"/>
              </a:lnSpc>
              <a:spcBef>
                <a:spcPts val="2250"/>
              </a:spcBef>
              <a:buSzPct val="123000"/>
              <a:buChar char="•"/>
              <a:defRPr sz="2070" b="0"/>
            </a:lvl5pPr>
          </a:lstStyle>
          <a:p>
            <a:r>
              <a:t>Dia-opsommingstekst</a:t>
            </a:r>
          </a:p>
          <a:p>
            <a:pPr lvl="1"/>
            <a:endParaRPr/>
          </a:p>
          <a:p>
            <a:pPr lvl="2"/>
            <a:endParaRPr/>
          </a:p>
          <a:p>
            <a:pPr lvl="3"/>
            <a:endParaRPr/>
          </a:p>
          <a:p>
            <a:pPr lvl="4"/>
            <a:endParaRPr/>
          </a:p>
        </p:txBody>
      </p:sp>
      <p:sp>
        <p:nvSpPr>
          <p:cNvPr id="53"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7261179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Sectie">
    <p:spTree>
      <p:nvGrpSpPr>
        <p:cNvPr id="1" name=""/>
        <p:cNvGrpSpPr/>
        <p:nvPr/>
      </p:nvGrpSpPr>
      <p:grpSpPr>
        <a:xfrm>
          <a:off x="0" y="0"/>
          <a:ext cx="0" cy="0"/>
          <a:chOff x="0" y="0"/>
          <a:chExt cx="0" cy="0"/>
        </a:xfrm>
      </p:grpSpPr>
      <p:sp>
        <p:nvSpPr>
          <p:cNvPr id="71" name="Sectietitel"/>
          <p:cNvSpPr txBox="1">
            <a:spLocks noGrp="1"/>
          </p:cNvSpPr>
          <p:nvPr>
            <p:ph type="title" hasCustomPrompt="1"/>
          </p:nvPr>
        </p:nvSpPr>
        <p:spPr>
          <a:xfrm>
            <a:off x="3521272" y="2938760"/>
            <a:ext cx="5149455" cy="980481"/>
          </a:xfrm>
          <a:prstGeom prst="rect">
            <a:avLst/>
          </a:prstGeom>
        </p:spPr>
        <p:txBody>
          <a:bodyPr anchor="ctr"/>
          <a:lstStyle>
            <a:lvl1pPr>
              <a:defRPr b="0">
                <a:latin typeface="Helvetica Neue Medium"/>
                <a:ea typeface="Helvetica Neue Medium"/>
                <a:cs typeface="Helvetica Neue Medium"/>
                <a:sym typeface="Helvetica Neue Medium"/>
              </a:defRPr>
            </a:lvl1pPr>
          </a:lstStyle>
          <a:p>
            <a:r>
              <a:t>Sectietitel</a:t>
            </a:r>
          </a:p>
        </p:txBody>
      </p:sp>
      <p:sp>
        <p:nvSpPr>
          <p:cNvPr id="72" name="Dianummer"/>
          <p:cNvSpPr txBox="1">
            <a:spLocks noGrp="1"/>
          </p:cNvSpPr>
          <p:nvPr>
            <p:ph type="sldNum" sz="quarter" idx="2"/>
          </p:nvPr>
        </p:nvSpPr>
        <p:spPr>
          <a:xfrm>
            <a:off x="6037087" y="4690386"/>
            <a:ext cx="173123" cy="131189"/>
          </a:xfrm>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824223589"/>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Alleen titel">
    <p:spTree>
      <p:nvGrpSpPr>
        <p:cNvPr id="1" name=""/>
        <p:cNvGrpSpPr/>
        <p:nvPr/>
      </p:nvGrpSpPr>
      <p:grpSpPr>
        <a:xfrm>
          <a:off x="0" y="0"/>
          <a:ext cx="0" cy="0"/>
          <a:chOff x="0" y="0"/>
          <a:chExt cx="0" cy="0"/>
        </a:xfrm>
      </p:grpSpPr>
      <p:sp>
        <p:nvSpPr>
          <p:cNvPr id="79" name="Naam dia"/>
          <p:cNvSpPr txBox="1">
            <a:spLocks noGrp="1"/>
          </p:cNvSpPr>
          <p:nvPr>
            <p:ph type="title" hasCustomPrompt="1"/>
          </p:nvPr>
        </p:nvSpPr>
        <p:spPr>
          <a:xfrm>
            <a:off x="3521273" y="2210097"/>
            <a:ext cx="5149454" cy="302685"/>
          </a:xfrm>
          <a:prstGeom prst="rect">
            <a:avLst/>
          </a:prstGeom>
        </p:spPr>
        <p:txBody>
          <a:bodyPr anchor="t"/>
          <a:lstStyle>
            <a:lvl1pPr>
              <a:defRPr sz="3870" spc="-77"/>
            </a:lvl1pPr>
          </a:lstStyle>
          <a:p>
            <a:r>
              <a:t>Naam dia</a:t>
            </a:r>
          </a:p>
        </p:txBody>
      </p:sp>
      <p:sp>
        <p:nvSpPr>
          <p:cNvPr id="80" name="Ondertitel dia"/>
          <p:cNvSpPr txBox="1">
            <a:spLocks noGrp="1"/>
          </p:cNvSpPr>
          <p:nvPr>
            <p:ph type="body" sz="quarter" idx="21" hasCustomPrompt="1"/>
          </p:nvPr>
        </p:nvSpPr>
        <p:spPr>
          <a:xfrm>
            <a:off x="3521273" y="2482937"/>
            <a:ext cx="5149454" cy="197181"/>
          </a:xfrm>
          <a:prstGeom prst="rect">
            <a:avLst/>
          </a:prstGeom>
        </p:spPr>
        <p:txBody>
          <a:bodyPr lIns="21431" tIns="21431" rIns="21431" bIns="21431"/>
          <a:lstStyle>
            <a:lvl1pPr defTabSz="222885">
              <a:defRPr sz="1215"/>
            </a:lvl1pPr>
          </a:lstStyle>
          <a:p>
            <a:r>
              <a:t>Ondertitel dia</a:t>
            </a:r>
          </a:p>
        </p:txBody>
      </p:sp>
      <p:sp>
        <p:nvSpPr>
          <p:cNvPr id="8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943689554"/>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Titel agenda"/>
          <p:cNvSpPr txBox="1">
            <a:spLocks noGrp="1"/>
          </p:cNvSpPr>
          <p:nvPr>
            <p:ph type="title" hasCustomPrompt="1"/>
          </p:nvPr>
        </p:nvSpPr>
        <p:spPr>
          <a:xfrm>
            <a:off x="3521273" y="2210097"/>
            <a:ext cx="5149454" cy="302717"/>
          </a:xfrm>
          <a:prstGeom prst="rect">
            <a:avLst/>
          </a:prstGeom>
        </p:spPr>
        <p:txBody>
          <a:bodyPr anchor="t"/>
          <a:lstStyle>
            <a:lvl1pPr>
              <a:defRPr sz="3870" spc="-77"/>
            </a:lvl1pPr>
          </a:lstStyle>
          <a:p>
            <a:r>
              <a:t>Titel agenda</a:t>
            </a:r>
          </a:p>
        </p:txBody>
      </p:sp>
      <p:sp>
        <p:nvSpPr>
          <p:cNvPr id="89" name="Ondertitel agenda"/>
          <p:cNvSpPr txBox="1">
            <a:spLocks noGrp="1"/>
          </p:cNvSpPr>
          <p:nvPr>
            <p:ph type="body" sz="quarter" idx="21" hasCustomPrompt="1"/>
          </p:nvPr>
        </p:nvSpPr>
        <p:spPr>
          <a:xfrm>
            <a:off x="3521273" y="2482937"/>
            <a:ext cx="5149454" cy="197181"/>
          </a:xfrm>
          <a:prstGeom prst="rect">
            <a:avLst/>
          </a:prstGeom>
        </p:spPr>
        <p:txBody>
          <a:bodyPr lIns="21431" tIns="21431" rIns="21431" bIns="21431"/>
          <a:lstStyle>
            <a:lvl1pPr defTabSz="222885">
              <a:defRPr sz="1215"/>
            </a:lvl1pPr>
          </a:lstStyle>
          <a:p>
            <a:r>
              <a:t>Ondertitel agenda</a:t>
            </a:r>
          </a:p>
        </p:txBody>
      </p:sp>
      <p:sp>
        <p:nvSpPr>
          <p:cNvPr id="90" name="Hoofdtekst - niveau één…"/>
          <p:cNvSpPr txBox="1">
            <a:spLocks noGrp="1"/>
          </p:cNvSpPr>
          <p:nvPr>
            <p:ph type="body" sz="quarter" idx="1" hasCustomPrompt="1"/>
          </p:nvPr>
        </p:nvSpPr>
        <p:spPr>
          <a:xfrm>
            <a:off x="3521273" y="2878559"/>
            <a:ext cx="5149454" cy="1741503"/>
          </a:xfrm>
          <a:prstGeom prst="rect">
            <a:avLst/>
          </a:prstGeom>
        </p:spPr>
        <p:txBody>
          <a:bodyPr/>
          <a:lstStyle>
            <a:lvl1pPr>
              <a:spcBef>
                <a:spcPts val="900"/>
              </a:spcBef>
              <a:defRPr b="0" spc="-23"/>
            </a:lvl1pPr>
            <a:lvl2pPr>
              <a:spcBef>
                <a:spcPts val="900"/>
              </a:spcBef>
              <a:defRPr b="0" spc="-23"/>
            </a:lvl2pPr>
            <a:lvl3pPr>
              <a:spcBef>
                <a:spcPts val="900"/>
              </a:spcBef>
              <a:defRPr b="0" spc="-23"/>
            </a:lvl3pPr>
            <a:lvl4pPr>
              <a:spcBef>
                <a:spcPts val="900"/>
              </a:spcBef>
              <a:defRPr b="0" spc="-23"/>
            </a:lvl4pPr>
            <a:lvl5pPr>
              <a:spcBef>
                <a:spcPts val="900"/>
              </a:spcBef>
              <a:defRPr b="0" spc="-23"/>
            </a:lvl5pPr>
          </a:lstStyle>
          <a:p>
            <a:r>
              <a:t>Agendaonderwerpen</a:t>
            </a:r>
          </a:p>
          <a:p>
            <a:pPr lvl="1"/>
            <a:endParaRPr/>
          </a:p>
          <a:p>
            <a:pPr lvl="2"/>
            <a:endParaRPr/>
          </a:p>
          <a:p>
            <a:pPr lvl="3"/>
            <a:endParaRPr/>
          </a:p>
          <a:p>
            <a:pPr lvl="4"/>
            <a:endParaRPr/>
          </a:p>
        </p:txBody>
      </p:sp>
      <p:sp>
        <p:nvSpPr>
          <p:cNvPr id="91"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101665312"/>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Uiting">
    <p:spTree>
      <p:nvGrpSpPr>
        <p:cNvPr id="1" name=""/>
        <p:cNvGrpSpPr/>
        <p:nvPr/>
      </p:nvGrpSpPr>
      <p:grpSpPr>
        <a:xfrm>
          <a:off x="0" y="0"/>
          <a:ext cx="0" cy="0"/>
          <a:chOff x="0" y="0"/>
          <a:chExt cx="0" cy="0"/>
        </a:xfrm>
      </p:grpSpPr>
      <p:sp>
        <p:nvSpPr>
          <p:cNvPr id="98" name="Hoofdtekst - niveau één…"/>
          <p:cNvSpPr txBox="1">
            <a:spLocks noGrp="1"/>
          </p:cNvSpPr>
          <p:nvPr>
            <p:ph type="body" sz="quarter" idx="1" hasCustomPrompt="1"/>
          </p:nvPr>
        </p:nvSpPr>
        <p:spPr>
          <a:xfrm>
            <a:off x="3521273" y="3020381"/>
            <a:ext cx="5149454" cy="817239"/>
          </a:xfrm>
          <a:prstGeom prst="rect">
            <a:avLst/>
          </a:prstGeom>
        </p:spPr>
        <p:txBody>
          <a:bodyPr anchor="ctr"/>
          <a:lstStyle>
            <a:lvl1pPr algn="ctr" defTabSz="1219169">
              <a:lnSpc>
                <a:spcPct val="80000"/>
              </a:lnSpc>
              <a:defRPr sz="5400" b="0" spc="-108">
                <a:latin typeface="Helvetica Neue Medium"/>
                <a:ea typeface="Helvetica Neue Medium"/>
                <a:cs typeface="Helvetica Neue Medium"/>
                <a:sym typeface="Helvetica Neue Medium"/>
              </a:defRPr>
            </a:lvl1pPr>
            <a:lvl2pPr algn="ctr" defTabSz="1219169">
              <a:lnSpc>
                <a:spcPct val="80000"/>
              </a:lnSpc>
              <a:defRPr sz="5400" b="0" spc="-108">
                <a:latin typeface="Helvetica Neue Medium"/>
                <a:ea typeface="Helvetica Neue Medium"/>
                <a:cs typeface="Helvetica Neue Medium"/>
                <a:sym typeface="Helvetica Neue Medium"/>
              </a:defRPr>
            </a:lvl2pPr>
            <a:lvl3pPr algn="ctr" defTabSz="1219169">
              <a:lnSpc>
                <a:spcPct val="80000"/>
              </a:lnSpc>
              <a:defRPr sz="5400" b="0" spc="-108">
                <a:latin typeface="Helvetica Neue Medium"/>
                <a:ea typeface="Helvetica Neue Medium"/>
                <a:cs typeface="Helvetica Neue Medium"/>
                <a:sym typeface="Helvetica Neue Medium"/>
              </a:defRPr>
            </a:lvl3pPr>
            <a:lvl4pPr algn="ctr" defTabSz="1219169">
              <a:lnSpc>
                <a:spcPct val="80000"/>
              </a:lnSpc>
              <a:defRPr sz="5400" b="0" spc="-108">
                <a:latin typeface="Helvetica Neue Medium"/>
                <a:ea typeface="Helvetica Neue Medium"/>
                <a:cs typeface="Helvetica Neue Medium"/>
                <a:sym typeface="Helvetica Neue Medium"/>
              </a:defRPr>
            </a:lvl4pPr>
            <a:lvl5pPr algn="ctr" defTabSz="1219169">
              <a:lnSpc>
                <a:spcPct val="80000"/>
              </a:lnSpc>
              <a:defRPr sz="5400" b="0" spc="-108">
                <a:latin typeface="Helvetica Neue Medium"/>
                <a:ea typeface="Helvetica Neue Medium"/>
                <a:cs typeface="Helvetica Neue Medium"/>
                <a:sym typeface="Helvetica Neue Medium"/>
              </a:defRPr>
            </a:lvl5pPr>
          </a:lstStyle>
          <a:p>
            <a:r>
              <a:t>Uiting</a:t>
            </a:r>
          </a:p>
          <a:p>
            <a:pPr lvl="1"/>
            <a:endParaRPr/>
          </a:p>
          <a:p>
            <a:pPr lvl="2"/>
            <a:endParaRPr/>
          </a:p>
          <a:p>
            <a:pPr lvl="3"/>
            <a:endParaRPr/>
          </a:p>
          <a:p>
            <a:pPr lvl="4"/>
            <a:endParaRPr/>
          </a:p>
        </p:txBody>
      </p:sp>
      <p:sp>
        <p:nvSpPr>
          <p:cNvPr id="99"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1025809396"/>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Groot feit">
    <p:spTree>
      <p:nvGrpSpPr>
        <p:cNvPr id="1" name=""/>
        <p:cNvGrpSpPr/>
        <p:nvPr/>
      </p:nvGrpSpPr>
      <p:grpSpPr>
        <a:xfrm>
          <a:off x="0" y="0"/>
          <a:ext cx="0" cy="0"/>
          <a:chOff x="0" y="0"/>
          <a:chExt cx="0" cy="0"/>
        </a:xfrm>
      </p:grpSpPr>
      <p:sp>
        <p:nvSpPr>
          <p:cNvPr id="106" name="Hoofdtekst - niveau één…"/>
          <p:cNvSpPr txBox="1">
            <a:spLocks noGrp="1"/>
          </p:cNvSpPr>
          <p:nvPr>
            <p:ph type="body" sz="quarter" idx="1" hasCustomPrompt="1"/>
          </p:nvPr>
        </p:nvSpPr>
        <p:spPr>
          <a:xfrm>
            <a:off x="3521273" y="2209344"/>
            <a:ext cx="5149454" cy="1527522"/>
          </a:xfrm>
          <a:prstGeom prst="rect">
            <a:avLst/>
          </a:prstGeom>
        </p:spPr>
        <p:txBody>
          <a:bodyPr anchor="b"/>
          <a:lstStyle>
            <a:lvl1pPr algn="ctr" defTabSz="1219169">
              <a:lnSpc>
                <a:spcPct val="80000"/>
              </a:lnSpc>
              <a:defRPr sz="11970" spc="-120"/>
            </a:lvl1pPr>
            <a:lvl2pPr algn="ctr" defTabSz="1219169">
              <a:lnSpc>
                <a:spcPct val="80000"/>
              </a:lnSpc>
              <a:defRPr sz="11970" spc="-120"/>
            </a:lvl2pPr>
            <a:lvl3pPr algn="ctr" defTabSz="1219169">
              <a:lnSpc>
                <a:spcPct val="80000"/>
              </a:lnSpc>
              <a:defRPr sz="11970" spc="-120"/>
            </a:lvl3pPr>
            <a:lvl4pPr algn="ctr" defTabSz="1219169">
              <a:lnSpc>
                <a:spcPct val="80000"/>
              </a:lnSpc>
              <a:defRPr sz="11970" spc="-120"/>
            </a:lvl4pPr>
            <a:lvl5pPr algn="ctr" defTabSz="1219169">
              <a:lnSpc>
                <a:spcPct val="80000"/>
              </a:lnSpc>
              <a:defRPr sz="11970" spc="-120"/>
            </a:lvl5pPr>
          </a:lstStyle>
          <a:p>
            <a:r>
              <a:t>100%</a:t>
            </a:r>
          </a:p>
          <a:p>
            <a:pPr lvl="1"/>
            <a:endParaRPr/>
          </a:p>
          <a:p>
            <a:pPr lvl="2"/>
            <a:endParaRPr/>
          </a:p>
          <a:p>
            <a:pPr lvl="3"/>
            <a:endParaRPr/>
          </a:p>
          <a:p>
            <a:pPr lvl="4"/>
            <a:endParaRPr/>
          </a:p>
        </p:txBody>
      </p:sp>
      <p:sp>
        <p:nvSpPr>
          <p:cNvPr id="107" name="Feitinformatie"/>
          <p:cNvSpPr txBox="1">
            <a:spLocks noGrp="1"/>
          </p:cNvSpPr>
          <p:nvPr>
            <p:ph type="body" sz="quarter" idx="21" hasCustomPrompt="1"/>
          </p:nvPr>
        </p:nvSpPr>
        <p:spPr>
          <a:xfrm>
            <a:off x="3521273" y="3725194"/>
            <a:ext cx="5149454" cy="197181"/>
          </a:xfrm>
          <a:prstGeom prst="rect">
            <a:avLst/>
          </a:prstGeom>
        </p:spPr>
        <p:txBody>
          <a:bodyPr lIns="21431" tIns="21431" rIns="21431" bIns="21431"/>
          <a:lstStyle>
            <a:lvl1pPr algn="ctr" defTabSz="222885">
              <a:defRPr sz="1215"/>
            </a:lvl1pPr>
          </a:lstStyle>
          <a:p>
            <a:r>
              <a:t>Feitinformatie</a:t>
            </a:r>
          </a:p>
        </p:txBody>
      </p:sp>
      <p:sp>
        <p:nvSpPr>
          <p:cNvPr id="108"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707449601"/>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Citaat">
    <p:spTree>
      <p:nvGrpSpPr>
        <p:cNvPr id="1" name=""/>
        <p:cNvGrpSpPr/>
        <p:nvPr/>
      </p:nvGrpSpPr>
      <p:grpSpPr>
        <a:xfrm>
          <a:off x="0" y="0"/>
          <a:ext cx="0" cy="0"/>
          <a:chOff x="0" y="0"/>
          <a:chExt cx="0" cy="0"/>
        </a:xfrm>
      </p:grpSpPr>
      <p:sp>
        <p:nvSpPr>
          <p:cNvPr id="115" name="Toekenning"/>
          <p:cNvSpPr txBox="1">
            <a:spLocks noGrp="1"/>
          </p:cNvSpPr>
          <p:nvPr>
            <p:ph type="body" sz="quarter" idx="21" hasCustomPrompt="1"/>
          </p:nvPr>
        </p:nvSpPr>
        <p:spPr>
          <a:xfrm>
            <a:off x="3808037" y="4234244"/>
            <a:ext cx="4734388" cy="134363"/>
          </a:xfrm>
          <a:prstGeom prst="rect">
            <a:avLst/>
          </a:prstGeom>
        </p:spPr>
        <p:txBody>
          <a:bodyPr lIns="21431" tIns="21431" rIns="21431" bIns="21431"/>
          <a:lstStyle>
            <a:lvl1pPr defTabSz="235267">
              <a:defRPr sz="770"/>
            </a:lvl1pPr>
          </a:lstStyle>
          <a:p>
            <a:r>
              <a:t>Toekenning</a:t>
            </a:r>
          </a:p>
        </p:txBody>
      </p:sp>
      <p:sp>
        <p:nvSpPr>
          <p:cNvPr id="116" name="Hoofdtekst - niveau één…"/>
          <p:cNvSpPr txBox="1">
            <a:spLocks noGrp="1"/>
          </p:cNvSpPr>
          <p:nvPr>
            <p:ph type="body" sz="quarter" idx="1" hasCustomPrompt="1"/>
          </p:nvPr>
        </p:nvSpPr>
        <p:spPr>
          <a:xfrm>
            <a:off x="3649575" y="3024393"/>
            <a:ext cx="4892850" cy="809215"/>
          </a:xfrm>
          <a:prstGeom prst="rect">
            <a:avLst/>
          </a:prstGeom>
        </p:spPr>
        <p:txBody>
          <a:bodyPr/>
          <a:lstStyle>
            <a:lvl1pPr marL="319461" indent="-234950" defTabSz="1219169">
              <a:lnSpc>
                <a:spcPct val="90000"/>
              </a:lnSpc>
              <a:defRPr sz="3870" b="0" spc="-77">
                <a:latin typeface="Helvetica Neue Medium"/>
                <a:ea typeface="Helvetica Neue Medium"/>
                <a:cs typeface="Helvetica Neue Medium"/>
                <a:sym typeface="Helvetica Neue Medium"/>
              </a:defRPr>
            </a:lvl1pPr>
            <a:lvl2pPr marL="319461" indent="-29210" defTabSz="1219169">
              <a:lnSpc>
                <a:spcPct val="90000"/>
              </a:lnSpc>
              <a:defRPr sz="3870" b="0" spc="-77">
                <a:latin typeface="Helvetica Neue Medium"/>
                <a:ea typeface="Helvetica Neue Medium"/>
                <a:cs typeface="Helvetica Neue Medium"/>
                <a:sym typeface="Helvetica Neue Medium"/>
              </a:defRPr>
            </a:lvl2pPr>
            <a:lvl3pPr marL="319461" indent="176530" defTabSz="1219169">
              <a:lnSpc>
                <a:spcPct val="90000"/>
              </a:lnSpc>
              <a:defRPr sz="3870" b="0" spc="-77">
                <a:latin typeface="Helvetica Neue Medium"/>
                <a:ea typeface="Helvetica Neue Medium"/>
                <a:cs typeface="Helvetica Neue Medium"/>
                <a:sym typeface="Helvetica Neue Medium"/>
              </a:defRPr>
            </a:lvl3pPr>
            <a:lvl4pPr marL="319461" indent="382270" defTabSz="1219169">
              <a:lnSpc>
                <a:spcPct val="90000"/>
              </a:lnSpc>
              <a:defRPr sz="3870" b="0" spc="-77">
                <a:latin typeface="Helvetica Neue Medium"/>
                <a:ea typeface="Helvetica Neue Medium"/>
                <a:cs typeface="Helvetica Neue Medium"/>
                <a:sym typeface="Helvetica Neue Medium"/>
              </a:defRPr>
            </a:lvl4pPr>
            <a:lvl5pPr marL="319461" indent="588010" defTabSz="1219169">
              <a:lnSpc>
                <a:spcPct val="90000"/>
              </a:lnSpc>
              <a:defRPr sz="3870" b="0" spc="-77">
                <a:latin typeface="Helvetica Neue Medium"/>
                <a:ea typeface="Helvetica Neue Medium"/>
                <a:cs typeface="Helvetica Neue Medium"/>
                <a:sym typeface="Helvetica Neue Medium"/>
              </a:defRPr>
            </a:lvl5pPr>
          </a:lstStyle>
          <a:p>
            <a:r>
              <a:t>“Bijzonder citaat”</a:t>
            </a:r>
          </a:p>
          <a:p>
            <a:pPr lvl="1"/>
            <a:endParaRPr/>
          </a:p>
          <a:p>
            <a:pPr lvl="2"/>
            <a:endParaRPr/>
          </a:p>
          <a:p>
            <a:pPr lvl="3"/>
            <a:endParaRPr/>
          </a:p>
          <a:p>
            <a:pPr lvl="4"/>
            <a:endParaRPr/>
          </a:p>
        </p:txBody>
      </p:sp>
      <p:sp>
        <p:nvSpPr>
          <p:cNvPr id="11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2366842300"/>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Foto - driemaal">
    <p:spTree>
      <p:nvGrpSpPr>
        <p:cNvPr id="1" name=""/>
        <p:cNvGrpSpPr/>
        <p:nvPr/>
      </p:nvGrpSpPr>
      <p:grpSpPr>
        <a:xfrm>
          <a:off x="0" y="0"/>
          <a:ext cx="0" cy="0"/>
          <a:chOff x="0" y="0"/>
          <a:chExt cx="0" cy="0"/>
        </a:xfrm>
      </p:grpSpPr>
      <p:sp>
        <p:nvSpPr>
          <p:cNvPr id="124" name="Afbeelding"/>
          <p:cNvSpPr>
            <a:spLocks noGrp="1"/>
          </p:cNvSpPr>
          <p:nvPr>
            <p:ph type="pic" sz="quarter" idx="21"/>
          </p:nvPr>
        </p:nvSpPr>
        <p:spPr>
          <a:xfrm>
            <a:off x="6932414" y="2196703"/>
            <a:ext cx="1743540" cy="1255010"/>
          </a:xfrm>
          <a:prstGeom prst="rect">
            <a:avLst/>
          </a:prstGeom>
        </p:spPr>
        <p:txBody>
          <a:bodyPr lIns="91439" tIns="45719" rIns="91439" bIns="45719">
            <a:noAutofit/>
          </a:bodyPr>
          <a:lstStyle/>
          <a:p>
            <a:endParaRPr/>
          </a:p>
        </p:txBody>
      </p:sp>
      <p:sp>
        <p:nvSpPr>
          <p:cNvPr id="125" name="Afbeelding"/>
          <p:cNvSpPr>
            <a:spLocks noGrp="1"/>
          </p:cNvSpPr>
          <p:nvPr>
            <p:ph type="pic" sz="quarter" idx="22"/>
          </p:nvPr>
        </p:nvSpPr>
        <p:spPr>
          <a:xfrm>
            <a:off x="6402586" y="2821558"/>
            <a:ext cx="2446736" cy="2562930"/>
          </a:xfrm>
          <a:prstGeom prst="rect">
            <a:avLst/>
          </a:prstGeom>
        </p:spPr>
        <p:txBody>
          <a:bodyPr lIns="91439" tIns="45719" rIns="91439" bIns="45719">
            <a:noAutofit/>
          </a:bodyPr>
          <a:lstStyle/>
          <a:p>
            <a:endParaRPr/>
          </a:p>
        </p:txBody>
      </p:sp>
      <p:sp>
        <p:nvSpPr>
          <p:cNvPr id="126" name="Afbeelding"/>
          <p:cNvSpPr>
            <a:spLocks noGrp="1"/>
          </p:cNvSpPr>
          <p:nvPr>
            <p:ph type="pic" sz="quarter" idx="23"/>
          </p:nvPr>
        </p:nvSpPr>
        <p:spPr>
          <a:xfrm>
            <a:off x="3205757" y="2086867"/>
            <a:ext cx="3893345" cy="2628008"/>
          </a:xfrm>
          <a:prstGeom prst="rect">
            <a:avLst/>
          </a:prstGeom>
        </p:spPr>
        <p:txBody>
          <a:bodyPr lIns="91439" tIns="45719" rIns="91439" bIns="45719">
            <a:noAutofit/>
          </a:bodyPr>
          <a:lstStyle/>
          <a:p>
            <a:endParaRPr/>
          </a:p>
        </p:txBody>
      </p:sp>
      <p:sp>
        <p:nvSpPr>
          <p:cNvPr id="127" name="Dianummer"/>
          <p:cNvSpPr txBox="1">
            <a:spLocks noGrp="1"/>
          </p:cNvSpPr>
          <p:nvPr>
            <p:ph type="sldNum" sz="quarter" idx="2"/>
          </p:nvPr>
        </p:nvSpPr>
        <p:spPr>
          <a:prstGeom prst="rect">
            <a:avLst/>
          </a:prstGeom>
        </p:spPr>
        <p:txBody>
          <a:bodyPr/>
          <a:lstStyle/>
          <a:p>
            <a:fld id="{86CB4B4D-7CA3-9044-876B-883B54F8677D}" type="slidenum">
              <a:t>‹nr.›</a:t>
            </a:fld>
            <a:endParaRPr/>
          </a:p>
        </p:txBody>
      </p:sp>
    </p:spTree>
    <p:extLst>
      <p:ext uri="{BB962C8B-B14F-4D97-AF65-F5344CB8AC3E}">
        <p14:creationId xmlns:p14="http://schemas.microsoft.com/office/powerpoint/2010/main" val="3376938142"/>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34" name="Afbeelding"/>
          <p:cNvSpPr>
            <a:spLocks noGrp="1"/>
          </p:cNvSpPr>
          <p:nvPr>
            <p:ph type="pic" sz="half" idx="21"/>
          </p:nvPr>
        </p:nvSpPr>
        <p:spPr>
          <a:xfrm>
            <a:off x="2925961" y="817066"/>
            <a:ext cx="6340079" cy="4564857"/>
          </a:xfrm>
          <a:prstGeom prst="rect">
            <a:avLst/>
          </a:prstGeom>
        </p:spPr>
        <p:txBody>
          <a:bodyPr lIns="91439" tIns="45719" rIns="91439" bIns="45719">
            <a:noAutofit/>
          </a:bodyPr>
          <a:lstStyle/>
          <a:p>
            <a:endParaRPr/>
          </a:p>
        </p:txBody>
      </p:sp>
      <p:sp>
        <p:nvSpPr>
          <p:cNvPr id="135" name="Dianumm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‹nr.›</a:t>
            </a:fld>
            <a:endParaRPr/>
          </a:p>
        </p:txBody>
      </p:sp>
    </p:spTree>
    <p:extLst>
      <p:ext uri="{BB962C8B-B14F-4D97-AF65-F5344CB8AC3E}">
        <p14:creationId xmlns:p14="http://schemas.microsoft.com/office/powerpoint/2010/main" val="4095588016"/>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Aangepaste indel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Titelstijl van model bewerken</a:t>
            </a:r>
            <a:endParaRPr lang="nl-NL"/>
          </a:p>
        </p:txBody>
      </p:sp>
      <p:sp>
        <p:nvSpPr>
          <p:cNvPr id="3" name="Tijdelijke aanduiding voor datum 3">
            <a:extLst>
              <a:ext uri="{FF2B5EF4-FFF2-40B4-BE49-F238E27FC236}">
                <a16:creationId xmlns:a16="http://schemas.microsoft.com/office/drawing/2014/main" id="{94F113DA-AE19-DD4C-825C-E81148BC21CE}"/>
              </a:ext>
            </a:extLst>
          </p:cNvPr>
          <p:cNvSpPr>
            <a:spLocks noGrp="1"/>
          </p:cNvSpPr>
          <p:nvPr>
            <p:ph type="dt" sz="half" idx="10"/>
          </p:nvPr>
        </p:nvSpPr>
        <p:spPr/>
        <p:txBody>
          <a:bodyPr/>
          <a:lstStyle>
            <a:lvl1pPr>
              <a:defRPr/>
            </a:lvl1pPr>
          </a:lstStyle>
          <a:p>
            <a:fld id="{93351405-8C31-FE48-9CF1-22ECA12C6995}" type="datetimeFigureOut">
              <a:rPr lang="nl-NL" altLang="nl-NL"/>
              <a:pPr/>
              <a:t>07-09-2026</a:t>
            </a:fld>
            <a:endParaRPr lang="nl-NL" altLang="nl-NL"/>
          </a:p>
        </p:txBody>
      </p:sp>
      <p:sp>
        <p:nvSpPr>
          <p:cNvPr id="4" name="Tijdelijke aanduiding voor voettekst 4">
            <a:extLst>
              <a:ext uri="{FF2B5EF4-FFF2-40B4-BE49-F238E27FC236}">
                <a16:creationId xmlns:a16="http://schemas.microsoft.com/office/drawing/2014/main" id="{95F21C02-6D9F-8646-91F9-E7F4C5D0D44E}"/>
              </a:ext>
            </a:extLst>
          </p:cNvPr>
          <p:cNvSpPr>
            <a:spLocks noGrp="1"/>
          </p:cNvSpPr>
          <p:nvPr>
            <p:ph type="ftr" sz="quarter" idx="11"/>
          </p:nvPr>
        </p:nvSpPr>
        <p:spPr/>
        <p:txBody>
          <a:bodyPr/>
          <a:lstStyle>
            <a:lvl1pPr>
              <a:defRPr/>
            </a:lvl1pPr>
          </a:lstStyle>
          <a:p>
            <a:pPr>
              <a:defRPr/>
            </a:pPr>
            <a:endParaRPr lang="nl-NL"/>
          </a:p>
        </p:txBody>
      </p:sp>
      <p:sp>
        <p:nvSpPr>
          <p:cNvPr id="5" name="Tijdelijke aanduiding voor dianummer 5">
            <a:extLst>
              <a:ext uri="{FF2B5EF4-FFF2-40B4-BE49-F238E27FC236}">
                <a16:creationId xmlns:a16="http://schemas.microsoft.com/office/drawing/2014/main" id="{B0CBE040-89E3-6842-A0A5-827C632AF42D}"/>
              </a:ext>
            </a:extLst>
          </p:cNvPr>
          <p:cNvSpPr>
            <a:spLocks noGrp="1"/>
          </p:cNvSpPr>
          <p:nvPr>
            <p:ph type="sldNum" sz="quarter" idx="12"/>
          </p:nvPr>
        </p:nvSpPr>
        <p:spPr>
          <a:xfrm>
            <a:off x="6017592" y="4689493"/>
            <a:ext cx="173123" cy="131189"/>
          </a:xfrm>
        </p:spPr>
        <p:txBody>
          <a:bodyPr/>
          <a:lstStyle>
            <a:lvl1pPr>
              <a:defRPr/>
            </a:lvl1pPr>
          </a:lstStyle>
          <a:p>
            <a:fld id="{CECA61F4-3C31-3244-A617-53236C782468}" type="slidenum">
              <a:rPr lang="nl-NL" altLang="nl-NL"/>
              <a:pPr/>
              <a:t>‹nr.›</a:t>
            </a:fld>
            <a:endParaRPr lang="nl-NL" altLang="nl-NL"/>
          </a:p>
        </p:txBody>
      </p:sp>
    </p:spTree>
    <p:extLst>
      <p:ext uri="{BB962C8B-B14F-4D97-AF65-F5344CB8AC3E}">
        <p14:creationId xmlns:p14="http://schemas.microsoft.com/office/powerpoint/2010/main" val="255684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8219276-A066-7F05-333F-291FB03680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8EA53BA-C328-3935-6CA6-60B669BC88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5B89339-B75C-3C02-4E3F-A86517DAF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BFBC4B40-7295-9681-F8DB-0B24CAFF3E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84FF8EAB-6422-6D8C-DF18-E3951ABD06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00C17F-91BE-E648-A610-8D6E488FBFE4}" type="slidenum">
              <a:rPr lang="nl-NL" smtClean="0"/>
              <a:t>‹nr.›</a:t>
            </a:fld>
            <a:endParaRPr lang="nl-NL"/>
          </a:p>
        </p:txBody>
      </p:sp>
    </p:spTree>
    <p:extLst>
      <p:ext uri="{BB962C8B-B14F-4D97-AF65-F5344CB8AC3E}">
        <p14:creationId xmlns:p14="http://schemas.microsoft.com/office/powerpoint/2010/main" val="952217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8219276-A066-7F05-333F-291FB03680B4}"/>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8EA53BA-C328-3935-6CA6-60B669BC88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5B89339-B75C-3C02-4E3F-A86517DAF59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080">
                <a:solidFill>
                  <a:schemeClr val="tx1">
                    <a:tint val="82000"/>
                  </a:schemeClr>
                </a:solidFill>
              </a:defRPr>
            </a:lvl1pPr>
          </a:lstStyle>
          <a:p>
            <a:fld id="{0E7DF006-DE32-234C-8EAB-AED78703EF5C}" type="datetimeFigureOut">
              <a:rPr lang="nl-NL" smtClean="0"/>
              <a:t>07-09-2026</a:t>
            </a:fld>
            <a:endParaRPr lang="nl-NL"/>
          </a:p>
        </p:txBody>
      </p:sp>
      <p:sp>
        <p:nvSpPr>
          <p:cNvPr id="5" name="Tijdelijke aanduiding voor voettekst 4">
            <a:extLst>
              <a:ext uri="{FF2B5EF4-FFF2-40B4-BE49-F238E27FC236}">
                <a16:creationId xmlns:a16="http://schemas.microsoft.com/office/drawing/2014/main" id="{BFBC4B40-7295-9681-F8DB-0B24CAFF3EB6}"/>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08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84FF8EAB-6422-6D8C-DF18-E3951ABD067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080">
                <a:solidFill>
                  <a:schemeClr val="tx1">
                    <a:tint val="82000"/>
                  </a:schemeClr>
                </a:solidFill>
              </a:defRPr>
            </a:lvl1pPr>
          </a:lstStyle>
          <a:p>
            <a:fld id="{4F00C17F-91BE-E648-A610-8D6E488FBFE4}" type="slidenum">
              <a:rPr lang="nl-NL" smtClean="0"/>
              <a:t>‹nr.›</a:t>
            </a:fld>
            <a:endParaRPr lang="nl-NL"/>
          </a:p>
        </p:txBody>
      </p:sp>
    </p:spTree>
    <p:extLst>
      <p:ext uri="{BB962C8B-B14F-4D97-AF65-F5344CB8AC3E}">
        <p14:creationId xmlns:p14="http://schemas.microsoft.com/office/powerpoint/2010/main" val="17685323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nl-NL"/>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Naam presentatie"/>
          <p:cNvSpPr txBox="1">
            <a:spLocks noGrp="1"/>
          </p:cNvSpPr>
          <p:nvPr>
            <p:ph type="title" hasCustomPrompt="1"/>
          </p:nvPr>
        </p:nvSpPr>
        <p:spPr>
          <a:xfrm>
            <a:off x="3521272" y="2525553"/>
            <a:ext cx="5149455" cy="98048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3812" tIns="23812" rIns="23812" bIns="23812" anchor="b">
            <a:normAutofit/>
          </a:bodyPr>
          <a:lstStyle/>
          <a:p>
            <a:r>
              <a:t>Naam presentatie</a:t>
            </a:r>
          </a:p>
        </p:txBody>
      </p:sp>
      <p:sp>
        <p:nvSpPr>
          <p:cNvPr id="3" name="Hoofdtekst - niveau één…"/>
          <p:cNvSpPr txBox="1">
            <a:spLocks noGrp="1"/>
          </p:cNvSpPr>
          <p:nvPr>
            <p:ph type="body" idx="1" hasCustomPrompt="1"/>
          </p:nvPr>
        </p:nvSpPr>
        <p:spPr>
          <a:xfrm>
            <a:off x="3520064" y="3506032"/>
            <a:ext cx="5149455" cy="40183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3812" tIns="23812" rIns="23812" bIns="23812">
            <a:normAutofit/>
          </a:bodyPr>
          <a:lstStyle/>
          <a:p>
            <a:r>
              <a:t>Ondertitel presentatie</a:t>
            </a:r>
          </a:p>
          <a:p>
            <a:pPr lvl="1"/>
            <a:endParaRPr/>
          </a:p>
          <a:p>
            <a:pPr lvl="2"/>
            <a:endParaRPr/>
          </a:p>
          <a:p>
            <a:pPr lvl="3"/>
            <a:endParaRPr/>
          </a:p>
          <a:p>
            <a:pPr lvl="4"/>
            <a:endParaRPr/>
          </a:p>
        </p:txBody>
      </p:sp>
      <p:sp>
        <p:nvSpPr>
          <p:cNvPr id="4" name="Dianummer"/>
          <p:cNvSpPr txBox="1">
            <a:spLocks noGrp="1"/>
          </p:cNvSpPr>
          <p:nvPr>
            <p:ph type="sldNum" sz="quarter" idx="2"/>
          </p:nvPr>
        </p:nvSpPr>
        <p:spPr>
          <a:xfrm>
            <a:off x="6037087" y="4689492"/>
            <a:ext cx="173123" cy="131189"/>
          </a:xfrm>
          <a:prstGeom prst="rect">
            <a:avLst/>
          </a:prstGeom>
          <a:ln w="3175">
            <a:miter lim="400000"/>
          </a:ln>
        </p:spPr>
        <p:txBody>
          <a:bodyPr wrap="none" lIns="23812" tIns="23812" rIns="23812" bIns="23812" anchor="b">
            <a:spAutoFit/>
          </a:bodyPr>
          <a:lstStyle>
            <a:lvl1pPr defTabSz="292100">
              <a:defRPr sz="540">
                <a:solidFill>
                  <a:srgbClr val="000000"/>
                </a:solidFill>
              </a:defRPr>
            </a:lvl1pPr>
          </a:lstStyle>
          <a:p>
            <a:fld id="{86CB4B4D-7CA3-9044-876B-883B54F8677D}" type="slidenum">
              <a:t>‹nr.›</a:t>
            </a:fld>
            <a:endParaRPr/>
          </a:p>
        </p:txBody>
      </p:sp>
    </p:spTree>
    <p:extLst>
      <p:ext uri="{BB962C8B-B14F-4D97-AF65-F5344CB8AC3E}">
        <p14:creationId xmlns:p14="http://schemas.microsoft.com/office/powerpoint/2010/main" val="221628843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ransition spd="med"/>
  <p:txStyles>
    <p:titleStyle>
      <a:lvl1pPr marL="0" marR="0" indent="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1pPr>
      <a:lvl2pPr marL="0" marR="0" indent="20574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2pPr>
      <a:lvl3pPr marL="0" marR="0" indent="41148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3pPr>
      <a:lvl4pPr marL="0" marR="0" indent="61722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4pPr>
      <a:lvl5pPr marL="0" marR="0" indent="82296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5pPr>
      <a:lvl6pPr marL="0" marR="0" indent="102870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6pPr>
      <a:lvl7pPr marL="0" marR="0" indent="123444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7pPr>
      <a:lvl8pPr marL="0" marR="0" indent="144018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8pPr>
      <a:lvl9pPr marL="0" marR="0" indent="1645920" algn="l" defTabSz="1219169" rtl="0" latinLnBrk="0">
        <a:lnSpc>
          <a:spcPct val="80000"/>
        </a:lnSpc>
        <a:spcBef>
          <a:spcPts val="0"/>
        </a:spcBef>
        <a:spcAft>
          <a:spcPts val="0"/>
        </a:spcAft>
        <a:buClrTx/>
        <a:buSzTx/>
        <a:buFontTx/>
        <a:buNone/>
        <a:tabLst/>
        <a:defRPr sz="5400" b="1" i="0" u="none" strike="noStrike" cap="none" spc="-108" baseline="0">
          <a:solidFill>
            <a:srgbClr val="000000"/>
          </a:solidFill>
          <a:uFillTx/>
          <a:latin typeface="+mn-lt"/>
          <a:ea typeface="+mn-ea"/>
          <a:cs typeface="+mn-cs"/>
          <a:sym typeface="Helvetica Neue"/>
        </a:defRPr>
      </a:lvl9pPr>
    </p:titleStyle>
    <p:bodyStyle>
      <a:lvl1pPr marL="0" marR="0" indent="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1pPr>
      <a:lvl2pPr marL="0" marR="0" indent="20574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2pPr>
      <a:lvl3pPr marL="0" marR="0" indent="41148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3pPr>
      <a:lvl4pPr marL="0" marR="0" indent="61722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4pPr>
      <a:lvl5pPr marL="0" marR="0" indent="82296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5pPr>
      <a:lvl6pPr marL="0" marR="0" indent="102870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6pPr>
      <a:lvl7pPr marL="0" marR="0" indent="123444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7pPr>
      <a:lvl8pPr marL="0" marR="0" indent="144018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8pPr>
      <a:lvl9pPr marL="0" marR="0" indent="1645920" algn="l" defTabSz="412750" rtl="0" latinLnBrk="0">
        <a:lnSpc>
          <a:spcPct val="100000"/>
        </a:lnSpc>
        <a:spcBef>
          <a:spcPts val="0"/>
        </a:spcBef>
        <a:spcAft>
          <a:spcPts val="0"/>
        </a:spcAft>
        <a:buClrTx/>
        <a:buSzTx/>
        <a:buFontTx/>
        <a:buNone/>
        <a:tabLst/>
        <a:defRPr sz="2250" b="1"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1pPr>
      <a:lvl2pPr marL="0" marR="0" indent="20574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2pPr>
      <a:lvl3pPr marL="0" marR="0" indent="41148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3pPr>
      <a:lvl4pPr marL="0" marR="0" indent="61722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4pPr>
      <a:lvl5pPr marL="0" marR="0" indent="82296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5pPr>
      <a:lvl6pPr marL="0" marR="0" indent="102870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6pPr>
      <a:lvl7pPr marL="0" marR="0" indent="123444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7pPr>
      <a:lvl8pPr marL="0" marR="0" indent="144018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8pPr>
      <a:lvl9pPr marL="0" marR="0" indent="1645920" algn="ctr" defTabSz="292100" rtl="0" latinLnBrk="0">
        <a:lnSpc>
          <a:spcPct val="100000"/>
        </a:lnSpc>
        <a:spcBef>
          <a:spcPts val="0"/>
        </a:spcBef>
        <a:spcAft>
          <a:spcPts val="0"/>
        </a:spcAft>
        <a:buClrTx/>
        <a:buSzTx/>
        <a:buFontTx/>
        <a:buNone/>
        <a:tabLst/>
        <a:defRPr sz="54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8.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png"/><Relationship Id="rId7"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49.png"/><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s://www.youtube.com/channel/UC9e1ejpBcFKc1DmEVOQ8IFA" TargetMode="External"/><Relationship Id="rId7"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hyperlink" Target="https://www.allekabels.nl/verlengkabel/7064/1077406/euro-verlengsnoer.html"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s://partner.help.compaan.nl/hc/nl" TargetMode="External"/><Relationship Id="rId7" Type="http://schemas.openxmlformats.org/officeDocument/2006/relationships/hyperlink" Target="https://www.youtube.com/playlist?list=PLUcthBs5sJZ1SoDckCXeiOWf50cxHWYql" TargetMode="External"/><Relationship Id="rId12" Type="http://schemas.openxmlformats.org/officeDocument/2006/relationships/image" Target="../media/image7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help.uwcompaan.net/app" TargetMode="External"/><Relationship Id="rId11" Type="http://schemas.openxmlformats.org/officeDocument/2006/relationships/image" Target="../media/image70.png"/><Relationship Id="rId5" Type="http://schemas.openxmlformats.org/officeDocument/2006/relationships/hyperlink" Target="https://help.uwcompaan.nl/connect" TargetMode="External"/><Relationship Id="rId10" Type="http://schemas.openxmlformats.org/officeDocument/2006/relationships/image" Target="../media/image69.png"/><Relationship Id="rId4" Type="http://schemas.openxmlformats.org/officeDocument/2006/relationships/hyperlink" Target="https://help.compaan.nl/hc/nl" TargetMode="External"/><Relationship Id="rId9" Type="http://schemas.openxmlformats.org/officeDocument/2006/relationships/image" Target="../media/image68.png"/></Relationships>
</file>

<file path=ppt/slides/_rels/slide15.xml.rels><?xml version="1.0" encoding="UTF-8" standalone="yes"?>
<Relationships xmlns="http://schemas.openxmlformats.org/package/2006/relationships"><Relationship Id="rId3" Type="http://schemas.openxmlformats.org/officeDocument/2006/relationships/hyperlink" Target="https://community.compaan.nl/login"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16.xml.rels><?xml version="1.0" encoding="UTF-8" standalone="yes"?>
<Relationships xmlns="http://schemas.openxmlformats.org/package/2006/relationships"><Relationship Id="rId3" Type="http://schemas.openxmlformats.org/officeDocument/2006/relationships/hyperlink" Target="https://www.uwcompaan.nl/"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75.png"/><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8" Type="http://schemas.openxmlformats.org/officeDocument/2006/relationships/image" Target="../media/image79.tiff"/><Relationship Id="rId13" Type="http://schemas.openxmlformats.org/officeDocument/2006/relationships/image" Target="../media/image82.png"/><Relationship Id="rId3" Type="http://schemas.openxmlformats.org/officeDocument/2006/relationships/hyperlink" Target="mailto:info@uwcompaan.nl" TargetMode="External"/><Relationship Id="rId7" Type="http://schemas.openxmlformats.org/officeDocument/2006/relationships/hyperlink" Target="https://www.facebook.com/uwcompaan" TargetMode="External"/><Relationship Id="rId12" Type="http://schemas.openxmlformats.org/officeDocument/2006/relationships/image" Target="../media/image81.tiff"/><Relationship Id="rId2" Type="http://schemas.openxmlformats.org/officeDocument/2006/relationships/image" Target="../media/image76.tiff"/><Relationship Id="rId1" Type="http://schemas.openxmlformats.org/officeDocument/2006/relationships/slideLayout" Target="../slideLayouts/slideLayout34.xml"/><Relationship Id="rId6" Type="http://schemas.openxmlformats.org/officeDocument/2006/relationships/image" Target="../media/image78.tiff"/><Relationship Id="rId11" Type="http://schemas.openxmlformats.org/officeDocument/2006/relationships/hyperlink" Target="https://www.youtube.com/channel/UC9e1ejpBcFKc1DmEVOQ8IFA" TargetMode="External"/><Relationship Id="rId5" Type="http://schemas.openxmlformats.org/officeDocument/2006/relationships/hyperlink" Target="http://www.uwcompaan.nl/" TargetMode="External"/><Relationship Id="rId10" Type="http://schemas.openxmlformats.org/officeDocument/2006/relationships/image" Target="../media/image80.tiff"/><Relationship Id="rId4" Type="http://schemas.openxmlformats.org/officeDocument/2006/relationships/image" Target="../media/image77.tiff"/><Relationship Id="rId9" Type="http://schemas.openxmlformats.org/officeDocument/2006/relationships/hyperlink" Target="https://www.linkedin.com/company/uwcompaa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3AD07-72E0-75C0-54F8-E8C106F95F4E}"/>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19E3AA45-5AD5-56FE-0B5F-361605B27726}"/>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Medium" panose="02000000000000000000" pitchFamily="2" charset="0"/>
                <a:ea typeface="Roboto Medium" panose="02000000000000000000" pitchFamily="2" charset="0"/>
              </a:rPr>
              <a:t>Tips &amp; weetjes Compaan</a:t>
            </a:r>
            <a:endParaRPr lang="nl-NL" sz="3200" b="1" dirty="0">
              <a:effectLst/>
              <a:latin typeface="Roboto Medium" panose="02000000000000000000" pitchFamily="2" charset="0"/>
              <a:ea typeface="Roboto Medium" panose="02000000000000000000" pitchFamily="2" charset="0"/>
            </a:endParaRPr>
          </a:p>
          <a:p>
            <a:pPr algn="ctr"/>
            <a:r>
              <a:rPr lang="nl-NL" dirty="0">
                <a:solidFill>
                  <a:srgbClr val="000000"/>
                </a:solidFill>
                <a:effectLst/>
                <a:latin typeface="Roboto Light" panose="02000000000000000000" pitchFamily="2" charset="0"/>
                <a:ea typeface="Roboto Light" panose="02000000000000000000" pitchFamily="2" charset="0"/>
              </a:rPr>
              <a:t>De Partneromgeving, d</a:t>
            </a:r>
            <a:r>
              <a:rPr lang="nl-NL" dirty="0">
                <a:solidFill>
                  <a:srgbClr val="000000"/>
                </a:solidFill>
                <a:latin typeface="Roboto Light" panose="02000000000000000000" pitchFamily="2" charset="0"/>
                <a:ea typeface="Roboto Light" panose="02000000000000000000" pitchFamily="2" charset="0"/>
              </a:rPr>
              <a:t>e Compaan-tablet </a:t>
            </a:r>
            <a:r>
              <a:rPr lang="nl-NL" dirty="0">
                <a:solidFill>
                  <a:srgbClr val="000000"/>
                </a:solidFill>
                <a:effectLst/>
                <a:latin typeface="Roboto Light" panose="02000000000000000000" pitchFamily="2" charset="0"/>
                <a:ea typeface="Roboto Light" panose="02000000000000000000" pitchFamily="2" charset="0"/>
              </a:rPr>
              <a:t>en het Familie Portaal</a:t>
            </a:r>
            <a:endParaRPr lang="nl-NL"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6099BEFA-5491-38FD-0EC0-122431AE7739}"/>
              </a:ext>
            </a:extLst>
          </p:cNvPr>
          <p:cNvSpPr/>
          <p:nvPr/>
        </p:nvSpPr>
        <p:spPr>
          <a:xfrm>
            <a:off x="-1" y="0"/>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8" name="Afbeelding 7" descr="Afbeelding met clipart, Graphics, symbool, tekenfilm&#10;&#10;Door AI gegenereerde inhoud is mogelijk onjuist.">
            <a:extLst>
              <a:ext uri="{FF2B5EF4-FFF2-40B4-BE49-F238E27FC236}">
                <a16:creationId xmlns:a16="http://schemas.microsoft.com/office/drawing/2014/main" id="{1D0E5A8B-6169-EC81-F09E-208F46D19DA2}"/>
              </a:ext>
            </a:extLst>
          </p:cNvPr>
          <p:cNvPicPr>
            <a:picLocks noChangeAspect="1"/>
          </p:cNvPicPr>
          <p:nvPr/>
        </p:nvPicPr>
        <p:blipFill>
          <a:blip r:embed="rId2"/>
          <a:stretch>
            <a:fillRect/>
          </a:stretch>
        </p:blipFill>
        <p:spPr>
          <a:xfrm flipH="1">
            <a:off x="2087258" y="2064878"/>
            <a:ext cx="1416170" cy="1364121"/>
          </a:xfrm>
          <a:prstGeom prst="rect">
            <a:avLst/>
          </a:prstGeom>
        </p:spPr>
      </p:pic>
      <p:pic>
        <p:nvPicPr>
          <p:cNvPr id="12" name="Afbeelding 11" descr="Afbeelding met tekenfilm, clipart, Tekenfilm, glimlach&#10;&#10;Door AI gegenereerde inhoud is mogelijk onjuist.">
            <a:extLst>
              <a:ext uri="{FF2B5EF4-FFF2-40B4-BE49-F238E27FC236}">
                <a16:creationId xmlns:a16="http://schemas.microsoft.com/office/drawing/2014/main" id="{789D72EE-641D-6301-72CE-77FDE2D33595}"/>
              </a:ext>
            </a:extLst>
          </p:cNvPr>
          <p:cNvPicPr>
            <a:picLocks noChangeAspect="1"/>
          </p:cNvPicPr>
          <p:nvPr/>
        </p:nvPicPr>
        <p:blipFill>
          <a:blip r:embed="rId3"/>
          <a:stretch>
            <a:fillRect/>
          </a:stretch>
        </p:blipFill>
        <p:spPr>
          <a:xfrm>
            <a:off x="-311746" y="3198722"/>
            <a:ext cx="3733818" cy="3733818"/>
          </a:xfrm>
          <a:prstGeom prst="rect">
            <a:avLst/>
          </a:prstGeom>
        </p:spPr>
      </p:pic>
      <p:pic>
        <p:nvPicPr>
          <p:cNvPr id="6" name="Afbeelding 5" descr="Afbeelding met tekst, computer, Elektronisch apparaat, multimedia&#10;&#10;Door AI gegenereerde inhoud is mogelijk onjuist.">
            <a:extLst>
              <a:ext uri="{FF2B5EF4-FFF2-40B4-BE49-F238E27FC236}">
                <a16:creationId xmlns:a16="http://schemas.microsoft.com/office/drawing/2014/main" id="{3B643455-ABE6-A776-F7E8-F9C0F09AAED9}"/>
              </a:ext>
            </a:extLst>
          </p:cNvPr>
          <p:cNvPicPr>
            <a:picLocks noChangeAspect="1"/>
          </p:cNvPicPr>
          <p:nvPr/>
        </p:nvPicPr>
        <p:blipFill>
          <a:blip r:embed="rId4"/>
          <a:stretch>
            <a:fillRect/>
          </a:stretch>
        </p:blipFill>
        <p:spPr>
          <a:xfrm>
            <a:off x="6511010" y="1790317"/>
            <a:ext cx="4920969" cy="3277365"/>
          </a:xfrm>
          <a:prstGeom prst="rect">
            <a:avLst/>
          </a:prstGeom>
        </p:spPr>
      </p:pic>
      <p:pic>
        <p:nvPicPr>
          <p:cNvPr id="3" name="Afbeelding 2" descr="Afbeelding met tekst, Elektronisch apparaat, computer, multimedia&#10;&#10;Door AI gegenereerde inhoud is mogelijk onjuist.">
            <a:extLst>
              <a:ext uri="{FF2B5EF4-FFF2-40B4-BE49-F238E27FC236}">
                <a16:creationId xmlns:a16="http://schemas.microsoft.com/office/drawing/2014/main" id="{48D3A036-CE5C-B740-30A4-72AA2421CC94}"/>
              </a:ext>
            </a:extLst>
          </p:cNvPr>
          <p:cNvPicPr>
            <a:picLocks noChangeAspect="1"/>
          </p:cNvPicPr>
          <p:nvPr/>
        </p:nvPicPr>
        <p:blipFill>
          <a:blip r:embed="rId5"/>
          <a:stretch>
            <a:fillRect/>
          </a:stretch>
        </p:blipFill>
        <p:spPr>
          <a:xfrm>
            <a:off x="3080311" y="2064878"/>
            <a:ext cx="5613019" cy="4028362"/>
          </a:xfrm>
          <a:prstGeom prst="rect">
            <a:avLst/>
          </a:prstGeom>
        </p:spPr>
      </p:pic>
    </p:spTree>
    <p:extLst>
      <p:ext uri="{BB962C8B-B14F-4D97-AF65-F5344CB8AC3E}">
        <p14:creationId xmlns:p14="http://schemas.microsoft.com/office/powerpoint/2010/main" val="62688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2E8ED-6275-F275-A811-B12AFC01147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578014C7-590A-AA1F-F17F-8FB964AA27E8}"/>
              </a:ext>
            </a:extLst>
          </p:cNvPr>
          <p:cNvSpPr txBox="1"/>
          <p:nvPr/>
        </p:nvSpPr>
        <p:spPr>
          <a:xfrm>
            <a:off x="261257" y="186646"/>
            <a:ext cx="11669485" cy="861774"/>
          </a:xfrm>
          <a:prstGeom prst="rect">
            <a:avLst/>
          </a:prstGeom>
          <a:noFill/>
        </p:spPr>
        <p:txBody>
          <a:bodyPr wrap="square">
            <a:spAutoFit/>
          </a:bodyPr>
          <a:lstStyle/>
          <a:p>
            <a:pPr algn="ctr" rtl="0">
              <a:buNone/>
            </a:pPr>
            <a:r>
              <a:rPr lang="nl-NL" sz="3200" dirty="0">
                <a:solidFill>
                  <a:srgbClr val="000000"/>
                </a:solidFill>
                <a:effectLst/>
                <a:latin typeface="Roboto Medium" panose="02000000000000000000" pitchFamily="2" charset="0"/>
                <a:ea typeface="Roboto Medium" panose="02000000000000000000" pitchFamily="2" charset="0"/>
              </a:rPr>
              <a:t>Compaan Partneromgeving</a:t>
            </a:r>
            <a:endParaRPr lang="nl-NL" sz="3200" dirty="0">
              <a:effectLst/>
              <a:latin typeface="Roboto Medium" panose="02000000000000000000" pitchFamily="2" charset="0"/>
              <a:ea typeface="Roboto Medium" panose="02000000000000000000" pitchFamily="2" charset="0"/>
            </a:endParaRPr>
          </a:p>
          <a:p>
            <a:pPr algn="ctr" rtl="0">
              <a:buNone/>
            </a:pPr>
            <a:r>
              <a:rPr lang="nl-NL" dirty="0">
                <a:solidFill>
                  <a:srgbClr val="000000"/>
                </a:solidFill>
                <a:latin typeface="Roboto Light" panose="02000000000000000000" pitchFamily="2" charset="0"/>
                <a:ea typeface="Roboto Light" panose="02000000000000000000" pitchFamily="2" charset="0"/>
              </a:rPr>
              <a:t>Handige weetjes!</a:t>
            </a:r>
            <a:endParaRPr lang="nl-NL"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2048553F-9DF6-7793-03EF-57C7CB4DEFCF}"/>
              </a:ext>
            </a:extLst>
          </p:cNvPr>
          <p:cNvSpPr/>
          <p:nvPr/>
        </p:nvSpPr>
        <p:spPr>
          <a:xfrm>
            <a:off x="-1" y="-8677"/>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FAAE4398-FF85-5742-94DD-80426CA0D8BE}"/>
              </a:ext>
            </a:extLst>
          </p:cNvPr>
          <p:cNvSpPr txBox="1"/>
          <p:nvPr/>
        </p:nvSpPr>
        <p:spPr>
          <a:xfrm>
            <a:off x="2207365" y="2074890"/>
            <a:ext cx="3390405" cy="1200329"/>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via de</a:t>
            </a:r>
            <a:r>
              <a:rPr lang="nl-NL" b="1" dirty="0">
                <a:solidFill>
                  <a:srgbClr val="000000"/>
                </a:solidFill>
                <a:effectLst/>
                <a:latin typeface="Roboto Light" panose="02000000000000000000" pitchFamily="2" charset="0"/>
                <a:ea typeface="Roboto Light" panose="02000000000000000000" pitchFamily="2" charset="0"/>
              </a:rPr>
              <a:t> Mededelingen </a:t>
            </a:r>
            <a:r>
              <a:rPr lang="nl-NL" dirty="0">
                <a:solidFill>
                  <a:srgbClr val="000000"/>
                </a:solidFill>
                <a:effectLst/>
                <a:latin typeface="Roboto Light" panose="02000000000000000000" pitchFamily="2" charset="0"/>
                <a:ea typeface="Roboto Light" panose="02000000000000000000" pitchFamily="2" charset="0"/>
              </a:rPr>
              <a:t>(op het Dasboard) altijd op de hoogte blijft van nieuwe Compaan ontwikkelingen?</a:t>
            </a:r>
            <a:endParaRPr lang="nl-NL" dirty="0">
              <a:effectLst/>
              <a:latin typeface="Roboto Light" panose="02000000000000000000" pitchFamily="2" charset="0"/>
              <a:ea typeface="Roboto Light" panose="02000000000000000000" pitchFamily="2" charset="0"/>
            </a:endParaRPr>
          </a:p>
        </p:txBody>
      </p:sp>
      <p:sp>
        <p:nvSpPr>
          <p:cNvPr id="20" name="Tekstvak 19">
            <a:extLst>
              <a:ext uri="{FF2B5EF4-FFF2-40B4-BE49-F238E27FC236}">
                <a16:creationId xmlns:a16="http://schemas.microsoft.com/office/drawing/2014/main" id="{D908BDBE-C7BA-ADF0-8B9E-C891C4CE190D}"/>
              </a:ext>
            </a:extLst>
          </p:cNvPr>
          <p:cNvSpPr txBox="1"/>
          <p:nvPr/>
        </p:nvSpPr>
        <p:spPr>
          <a:xfrm>
            <a:off x="2171206" y="1424080"/>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6" name="Afgeronde rechthoek 25">
            <a:extLst>
              <a:ext uri="{FF2B5EF4-FFF2-40B4-BE49-F238E27FC236}">
                <a16:creationId xmlns:a16="http://schemas.microsoft.com/office/drawing/2014/main" id="{D43AF9BB-1EE0-1727-3183-7CD9A6436685}"/>
              </a:ext>
            </a:extLst>
          </p:cNvPr>
          <p:cNvSpPr/>
          <p:nvPr/>
        </p:nvSpPr>
        <p:spPr>
          <a:xfrm>
            <a:off x="6277708" y="2773910"/>
            <a:ext cx="4906107" cy="3310368"/>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Tekstvak 26">
            <a:extLst>
              <a:ext uri="{FF2B5EF4-FFF2-40B4-BE49-F238E27FC236}">
                <a16:creationId xmlns:a16="http://schemas.microsoft.com/office/drawing/2014/main" id="{6CAA6957-F976-CC97-3435-05DB5AB19C2F}"/>
              </a:ext>
            </a:extLst>
          </p:cNvPr>
          <p:cNvSpPr txBox="1"/>
          <p:nvPr/>
        </p:nvSpPr>
        <p:spPr>
          <a:xfrm>
            <a:off x="6617088" y="2965812"/>
            <a:ext cx="4308231" cy="2846933"/>
          </a:xfrm>
          <a:prstGeom prst="rect">
            <a:avLst/>
          </a:prstGeom>
          <a:noFill/>
        </p:spPr>
        <p:txBody>
          <a:bodyPr wrap="square" rtlCol="0">
            <a:spAutoFit/>
          </a:bodyPr>
          <a:lstStyle/>
          <a:p>
            <a:endParaRPr lang="nl-NL" sz="2000" dirty="0">
              <a:latin typeface="Roboto Light" panose="02000000000000000000" pitchFamily="2" charset="0"/>
              <a:ea typeface="Roboto Light" panose="02000000000000000000" pitchFamily="2" charset="0"/>
            </a:endParaRPr>
          </a:p>
          <a:p>
            <a:pPr algn="ctr">
              <a:spcAft>
                <a:spcPts val="600"/>
              </a:spcAft>
            </a:pPr>
            <a:r>
              <a:rPr lang="nl-NL" b="1" dirty="0">
                <a:solidFill>
                  <a:schemeClr val="bg1"/>
                </a:solidFill>
                <a:latin typeface="Roboto Light" panose="02000000000000000000" pitchFamily="2" charset="0"/>
                <a:ea typeface="Roboto Light" panose="02000000000000000000" pitchFamily="2" charset="0"/>
              </a:rPr>
              <a:t>Communiceren met groepen </a:t>
            </a:r>
          </a:p>
          <a:p>
            <a:pPr algn="ctr">
              <a:spcAft>
                <a:spcPts val="600"/>
              </a:spcAft>
            </a:pPr>
            <a:r>
              <a:rPr lang="nl-NL" b="1" dirty="0">
                <a:solidFill>
                  <a:schemeClr val="bg1"/>
                </a:solidFill>
                <a:latin typeface="Roboto Light" panose="02000000000000000000" pitchFamily="2" charset="0"/>
                <a:ea typeface="Roboto Light" panose="02000000000000000000" pitchFamily="2" charset="0"/>
              </a:rPr>
              <a:t>cliënten in één keer!</a:t>
            </a:r>
          </a:p>
          <a:p>
            <a:pPr algn="ctr">
              <a:spcAft>
                <a:spcPts val="600"/>
              </a:spcAft>
            </a:pPr>
            <a:endParaRPr lang="nl-NL" b="1" dirty="0">
              <a:solidFill>
                <a:schemeClr val="bg1"/>
              </a:solidFill>
              <a:latin typeface="Roboto Light" panose="02000000000000000000" pitchFamily="2" charset="0"/>
              <a:ea typeface="Roboto Light" panose="02000000000000000000" pitchFamily="2" charset="0"/>
            </a:endParaRPr>
          </a:p>
          <a:p>
            <a:pPr algn="ctr">
              <a:spcAft>
                <a:spcPts val="600"/>
              </a:spcAft>
            </a:pPr>
            <a:r>
              <a:rPr lang="nl-NL" dirty="0">
                <a:solidFill>
                  <a:schemeClr val="bg1"/>
                </a:solidFill>
                <a:latin typeface="Roboto Light" panose="02000000000000000000" pitchFamily="2" charset="0"/>
                <a:ea typeface="Roboto Light" panose="02000000000000000000" pitchFamily="2" charset="0"/>
              </a:rPr>
              <a:t>Met </a:t>
            </a:r>
            <a:r>
              <a:rPr lang="nl-NL" b="1" dirty="0">
                <a:solidFill>
                  <a:schemeClr val="bg1"/>
                </a:solidFill>
                <a:latin typeface="Roboto Light" panose="02000000000000000000" pitchFamily="2" charset="0"/>
                <a:ea typeface="Roboto Light" panose="02000000000000000000" pitchFamily="2" charset="0"/>
              </a:rPr>
              <a:t>Campagnes </a:t>
            </a:r>
            <a:r>
              <a:rPr lang="nl-NL" dirty="0">
                <a:solidFill>
                  <a:schemeClr val="bg1"/>
                </a:solidFill>
                <a:latin typeface="Roboto Light" panose="02000000000000000000" pitchFamily="2" charset="0"/>
                <a:ea typeface="Roboto Light" panose="02000000000000000000" pitchFamily="2" charset="0"/>
              </a:rPr>
              <a:t>stuur je eenvoudig een bericht, kaart of video naar meerdere cliënten tegelijk. Handig bij belangrijke updates én leuk voor persoonlijke momenten zoals een verjaardag.</a:t>
            </a:r>
          </a:p>
        </p:txBody>
      </p:sp>
      <p:sp>
        <p:nvSpPr>
          <p:cNvPr id="29" name="Tekstvak 28">
            <a:extLst>
              <a:ext uri="{FF2B5EF4-FFF2-40B4-BE49-F238E27FC236}">
                <a16:creationId xmlns:a16="http://schemas.microsoft.com/office/drawing/2014/main" id="{8643CF25-BA00-21FA-B56A-995F9544AABF}"/>
              </a:ext>
            </a:extLst>
          </p:cNvPr>
          <p:cNvSpPr txBox="1"/>
          <p:nvPr/>
        </p:nvSpPr>
        <p:spPr>
          <a:xfrm>
            <a:off x="2171206" y="3669404"/>
            <a:ext cx="3743087"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klantenlijst kunt </a:t>
            </a:r>
            <a:r>
              <a:rPr lang="nl-NL" b="1" dirty="0">
                <a:solidFill>
                  <a:srgbClr val="000000"/>
                </a:solidFill>
                <a:effectLst/>
                <a:latin typeface="Roboto Light" panose="02000000000000000000" pitchFamily="2" charset="0"/>
                <a:ea typeface="Roboto Light" panose="02000000000000000000" pitchFamily="2" charset="0"/>
              </a:rPr>
              <a:t>sorteren</a:t>
            </a:r>
            <a:r>
              <a:rPr lang="nl-NL" dirty="0">
                <a:solidFill>
                  <a:srgbClr val="000000"/>
                </a:solidFill>
                <a:effectLst/>
                <a:latin typeface="Roboto Light" panose="02000000000000000000" pitchFamily="2" charset="0"/>
                <a:ea typeface="Roboto Light" panose="02000000000000000000" pitchFamily="2" charset="0"/>
              </a:rPr>
              <a:t> op thema? Zo zie je direct wie offline is of een lege batterij heeft.</a:t>
            </a:r>
            <a:endParaRPr lang="nl-NL" dirty="0">
              <a:effectLst/>
              <a:latin typeface="Roboto Light" panose="02000000000000000000" pitchFamily="2" charset="0"/>
              <a:ea typeface="Roboto Light" panose="02000000000000000000" pitchFamily="2" charset="0"/>
            </a:endParaRPr>
          </a:p>
        </p:txBody>
      </p:sp>
      <p:pic>
        <p:nvPicPr>
          <p:cNvPr id="6" name="Afbeelding 5" descr="Afbeelding met schermopname, cirkel, kunst&#10;&#10;Door AI gegenereerde inhoud is mogelijk onjuist.">
            <a:extLst>
              <a:ext uri="{FF2B5EF4-FFF2-40B4-BE49-F238E27FC236}">
                <a16:creationId xmlns:a16="http://schemas.microsoft.com/office/drawing/2014/main" id="{DF13EFFE-8DA0-6FCF-1689-82B413418D8C}"/>
              </a:ext>
            </a:extLst>
          </p:cNvPr>
          <p:cNvPicPr>
            <a:picLocks noChangeAspect="1"/>
          </p:cNvPicPr>
          <p:nvPr/>
        </p:nvPicPr>
        <p:blipFill>
          <a:blip r:embed="rId3"/>
          <a:stretch>
            <a:fillRect/>
          </a:stretch>
        </p:blipFill>
        <p:spPr>
          <a:xfrm>
            <a:off x="443543" y="3401341"/>
            <a:ext cx="1235411" cy="1235411"/>
          </a:xfrm>
          <a:prstGeom prst="rect">
            <a:avLst/>
          </a:prstGeom>
        </p:spPr>
      </p:pic>
      <p:pic>
        <p:nvPicPr>
          <p:cNvPr id="8" name="Afbeelding 7" descr="Afbeelding met symbool, Graphics, clipart, cirkel&#10;&#10;Door AI gegenereerde inhoud is mogelijk onjuist.">
            <a:extLst>
              <a:ext uri="{FF2B5EF4-FFF2-40B4-BE49-F238E27FC236}">
                <a16:creationId xmlns:a16="http://schemas.microsoft.com/office/drawing/2014/main" id="{C3E26E52-4898-4197-F4BC-426E9DE7C8DC}"/>
              </a:ext>
            </a:extLst>
          </p:cNvPr>
          <p:cNvPicPr>
            <a:picLocks noChangeAspect="1"/>
          </p:cNvPicPr>
          <p:nvPr/>
        </p:nvPicPr>
        <p:blipFill>
          <a:blip r:embed="rId4"/>
          <a:stretch>
            <a:fillRect/>
          </a:stretch>
        </p:blipFill>
        <p:spPr>
          <a:xfrm>
            <a:off x="327504" y="1679532"/>
            <a:ext cx="1130400" cy="1130400"/>
          </a:xfrm>
          <a:prstGeom prst="rect">
            <a:avLst/>
          </a:prstGeom>
        </p:spPr>
      </p:pic>
      <p:pic>
        <p:nvPicPr>
          <p:cNvPr id="13" name="Afbeelding 12" descr="Afbeelding met clipart, schermopname, tekenfilm, ontwerp&#10;&#10;Door AI gegenereerde inhoud is mogelijk onjuist.">
            <a:extLst>
              <a:ext uri="{FF2B5EF4-FFF2-40B4-BE49-F238E27FC236}">
                <a16:creationId xmlns:a16="http://schemas.microsoft.com/office/drawing/2014/main" id="{39AD476D-942A-D904-7611-8179D9502A2D}"/>
              </a:ext>
            </a:extLst>
          </p:cNvPr>
          <p:cNvPicPr>
            <a:picLocks noChangeAspect="1"/>
          </p:cNvPicPr>
          <p:nvPr/>
        </p:nvPicPr>
        <p:blipFill>
          <a:blip r:embed="rId5"/>
          <a:stretch>
            <a:fillRect/>
          </a:stretch>
        </p:blipFill>
        <p:spPr>
          <a:xfrm>
            <a:off x="956772" y="2269301"/>
            <a:ext cx="877878" cy="877878"/>
          </a:xfrm>
          <a:prstGeom prst="rect">
            <a:avLst/>
          </a:prstGeom>
        </p:spPr>
      </p:pic>
      <p:pic>
        <p:nvPicPr>
          <p:cNvPr id="21" name="Afbeelding 20" descr="Afbeelding met clipart, tekenfilm, Graphics, cirkel&#10;&#10;Door AI gegenereerde inhoud is mogelijk onjuist.">
            <a:extLst>
              <a:ext uri="{FF2B5EF4-FFF2-40B4-BE49-F238E27FC236}">
                <a16:creationId xmlns:a16="http://schemas.microsoft.com/office/drawing/2014/main" id="{878DF5CC-7C11-1FB3-885A-2A968E014FE8}"/>
              </a:ext>
            </a:extLst>
          </p:cNvPr>
          <p:cNvPicPr>
            <a:picLocks noChangeAspect="1"/>
          </p:cNvPicPr>
          <p:nvPr/>
        </p:nvPicPr>
        <p:blipFill>
          <a:blip r:embed="rId6"/>
          <a:stretch>
            <a:fillRect/>
          </a:stretch>
        </p:blipFill>
        <p:spPr>
          <a:xfrm>
            <a:off x="7756672" y="1266763"/>
            <a:ext cx="1809256" cy="1809256"/>
          </a:xfrm>
          <a:prstGeom prst="rect">
            <a:avLst/>
          </a:prstGeom>
        </p:spPr>
      </p:pic>
      <p:sp>
        <p:nvSpPr>
          <p:cNvPr id="22" name="Tekstvak 21">
            <a:extLst>
              <a:ext uri="{FF2B5EF4-FFF2-40B4-BE49-F238E27FC236}">
                <a16:creationId xmlns:a16="http://schemas.microsoft.com/office/drawing/2014/main" id="{9C51C32D-C20E-E45E-DA55-F3D11BA32FD2}"/>
              </a:ext>
            </a:extLst>
          </p:cNvPr>
          <p:cNvSpPr txBox="1"/>
          <p:nvPr/>
        </p:nvSpPr>
        <p:spPr>
          <a:xfrm>
            <a:off x="2171206" y="5212581"/>
            <a:ext cx="3403707" cy="1200329"/>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je cliënten op hun verjaardag kunt verrassen met een digitaal kaartje of een vrolijke video via </a:t>
            </a:r>
            <a:r>
              <a:rPr lang="nl-NL" b="1" dirty="0">
                <a:solidFill>
                  <a:srgbClr val="000000"/>
                </a:solidFill>
                <a:latin typeface="Roboto Light" panose="02000000000000000000" pitchFamily="2" charset="0"/>
                <a:ea typeface="Roboto Light" panose="02000000000000000000" pitchFamily="2" charset="0"/>
              </a:rPr>
              <a:t>Campagnes?</a:t>
            </a:r>
            <a:endParaRPr lang="nl-NL" dirty="0">
              <a:effectLst/>
              <a:latin typeface="Roboto Light" panose="02000000000000000000" pitchFamily="2" charset="0"/>
              <a:ea typeface="Roboto Light" panose="02000000000000000000" pitchFamily="2" charset="0"/>
            </a:endParaRPr>
          </a:p>
        </p:txBody>
      </p:sp>
      <p:pic>
        <p:nvPicPr>
          <p:cNvPr id="23" name="Afbeelding 22" descr="Afbeelding met kaars, tekenfilm, halloween&#10;&#10;Door AI gegenereerde inhoud is mogelijk onjuist.">
            <a:extLst>
              <a:ext uri="{FF2B5EF4-FFF2-40B4-BE49-F238E27FC236}">
                <a16:creationId xmlns:a16="http://schemas.microsoft.com/office/drawing/2014/main" id="{81AA72A3-780F-587C-93C7-1660989F40BD}"/>
              </a:ext>
            </a:extLst>
          </p:cNvPr>
          <p:cNvPicPr>
            <a:picLocks noChangeAspect="1"/>
          </p:cNvPicPr>
          <p:nvPr/>
        </p:nvPicPr>
        <p:blipFill>
          <a:blip r:embed="rId7"/>
          <a:stretch>
            <a:fillRect/>
          </a:stretch>
        </p:blipFill>
        <p:spPr>
          <a:xfrm flipH="1">
            <a:off x="-112476" y="4773814"/>
            <a:ext cx="2652584" cy="1897540"/>
          </a:xfrm>
          <a:prstGeom prst="rect">
            <a:avLst/>
          </a:prstGeom>
        </p:spPr>
      </p:pic>
    </p:spTree>
    <p:extLst>
      <p:ext uri="{BB962C8B-B14F-4D97-AF65-F5344CB8AC3E}">
        <p14:creationId xmlns:p14="http://schemas.microsoft.com/office/powerpoint/2010/main" val="3342607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97F01-2A8C-CE04-BCA7-C0150A8D41D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44B8DF38-5E75-BAD8-BF00-9A269D1DF7A0}"/>
              </a:ext>
            </a:extLst>
          </p:cNvPr>
          <p:cNvSpPr txBox="1"/>
          <p:nvPr/>
        </p:nvSpPr>
        <p:spPr>
          <a:xfrm>
            <a:off x="261257" y="186646"/>
            <a:ext cx="11669485"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Compaan Partneromgeving</a:t>
            </a:r>
            <a:endParaRPr kumimoji="0" lang="nl-NL" sz="3200" b="1"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Handige weetjes!</a:t>
            </a:r>
            <a:endParaRPr kumimoji="0" lang="nl-NL" sz="1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5" name="Rechthoek 24">
            <a:extLst>
              <a:ext uri="{FF2B5EF4-FFF2-40B4-BE49-F238E27FC236}">
                <a16:creationId xmlns:a16="http://schemas.microsoft.com/office/drawing/2014/main" id="{8E001026-8379-1489-0545-1BF97728A3C3}"/>
              </a:ext>
            </a:extLst>
          </p:cNvPr>
          <p:cNvSpPr/>
          <p:nvPr/>
        </p:nvSpPr>
        <p:spPr>
          <a:xfrm>
            <a:off x="-1" y="430"/>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Tekstvak 10">
            <a:extLst>
              <a:ext uri="{FF2B5EF4-FFF2-40B4-BE49-F238E27FC236}">
                <a16:creationId xmlns:a16="http://schemas.microsoft.com/office/drawing/2014/main" id="{28B39CBA-2942-5F14-51AA-42744457231C}"/>
              </a:ext>
            </a:extLst>
          </p:cNvPr>
          <p:cNvSpPr txBox="1"/>
          <p:nvPr/>
        </p:nvSpPr>
        <p:spPr>
          <a:xfrm>
            <a:off x="2306414" y="2043524"/>
            <a:ext cx="3921999" cy="1200329"/>
          </a:xfrm>
          <a:prstGeom prst="rect">
            <a:avLst/>
          </a:prstGeom>
          <a:noFill/>
        </p:spPr>
        <p:txBody>
          <a:bodyPr wrap="square">
            <a:spAutoFit/>
          </a:bodyPr>
          <a:lstStyle/>
          <a:p>
            <a:r>
              <a:rPr lang="nl-NL" dirty="0">
                <a:solidFill>
                  <a:srgbClr val="000000"/>
                </a:solidFill>
                <a:latin typeface="Roboto Light" panose="02000000000000000000" pitchFamily="2" charset="0"/>
                <a:ea typeface="Roboto Light" panose="02000000000000000000" pitchFamily="2" charset="0"/>
              </a:rPr>
              <a:t>er tijdens een beeldbel gesprek  </a:t>
            </a:r>
            <a:r>
              <a:rPr lang="nl-NL" b="1" dirty="0">
                <a:solidFill>
                  <a:srgbClr val="000000"/>
                </a:solidFill>
                <a:latin typeface="Roboto Light" panose="02000000000000000000" pitchFamily="2" charset="0"/>
                <a:ea typeface="Roboto Light" panose="02000000000000000000" pitchFamily="2" charset="0"/>
              </a:rPr>
              <a:t>ondertiteling </a:t>
            </a:r>
            <a:r>
              <a:rPr lang="nl-NL" dirty="0">
                <a:solidFill>
                  <a:srgbClr val="000000"/>
                </a:solidFill>
                <a:latin typeface="Roboto Light" panose="02000000000000000000" pitchFamily="2" charset="0"/>
                <a:ea typeface="Roboto Light" panose="02000000000000000000" pitchFamily="2" charset="0"/>
              </a:rPr>
              <a:t>(en evt. vertaling) mogelijk is? Handig bij slechthorenden en anderstaligen!</a:t>
            </a:r>
            <a:endParaRPr lang="nl-NL" dirty="0">
              <a:latin typeface="Roboto Light" panose="02000000000000000000" pitchFamily="2" charset="0"/>
              <a:ea typeface="Roboto Light" panose="02000000000000000000" pitchFamily="2" charset="0"/>
            </a:endParaRPr>
          </a:p>
        </p:txBody>
      </p:sp>
      <p:sp>
        <p:nvSpPr>
          <p:cNvPr id="20" name="Tekstvak 19">
            <a:extLst>
              <a:ext uri="{FF2B5EF4-FFF2-40B4-BE49-F238E27FC236}">
                <a16:creationId xmlns:a16="http://schemas.microsoft.com/office/drawing/2014/main" id="{8A602A65-47E6-1F46-14ED-FD45DB80FAB5}"/>
              </a:ext>
            </a:extLst>
          </p:cNvPr>
          <p:cNvSpPr txBox="1"/>
          <p:nvPr/>
        </p:nvSpPr>
        <p:spPr>
          <a:xfrm>
            <a:off x="2171206" y="1424080"/>
            <a:ext cx="215476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Wist je dat…</a:t>
            </a:r>
            <a:endParaRPr kumimoji="0" lang="nl-NL" sz="2800" b="1"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6" name="Afgeronde rechthoek 25">
            <a:extLst>
              <a:ext uri="{FF2B5EF4-FFF2-40B4-BE49-F238E27FC236}">
                <a16:creationId xmlns:a16="http://schemas.microsoft.com/office/drawing/2014/main" id="{D0207896-B192-C2CE-8576-9A987E4F4FA5}"/>
              </a:ext>
            </a:extLst>
          </p:cNvPr>
          <p:cNvSpPr/>
          <p:nvPr/>
        </p:nvSpPr>
        <p:spPr>
          <a:xfrm>
            <a:off x="6842348" y="3833570"/>
            <a:ext cx="4906107" cy="2668830"/>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Tekstvak 26">
            <a:extLst>
              <a:ext uri="{FF2B5EF4-FFF2-40B4-BE49-F238E27FC236}">
                <a16:creationId xmlns:a16="http://schemas.microsoft.com/office/drawing/2014/main" id="{C4441D9F-806D-96BD-C494-4924E23988E7}"/>
              </a:ext>
            </a:extLst>
          </p:cNvPr>
          <p:cNvSpPr txBox="1"/>
          <p:nvPr/>
        </p:nvSpPr>
        <p:spPr>
          <a:xfrm>
            <a:off x="7141285" y="4563291"/>
            <a:ext cx="4308231"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mn-cs"/>
              </a:rPr>
              <a:t>Camera draaien!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b="1" i="0" u="none" strike="noStrike" kern="1200" cap="none" spc="0" normalizeH="0" baseline="0" noProof="0" dirty="0">
              <a:ln>
                <a:noFill/>
              </a:ln>
              <a:solidFill>
                <a:schemeClr val="bg1"/>
              </a:solidFill>
              <a:effectLst/>
              <a:uLnTx/>
              <a:uFillTx/>
              <a:latin typeface="Roboto Light" panose="02000000000000000000" pitchFamily="2" charset="0"/>
              <a:ea typeface="Roboto Light" panose="02000000000000000000" pitchFamily="2" charset="0"/>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l-NL" b="1"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Tijdens een beeldbelgesprek is het mogelijk om de camera van de Compaan te draaien! Handig om bijvoorbeeld om mee te kijken naar een wond</a:t>
            </a:r>
            <a:endParaRPr kumimoji="0" lang="nl-NL" b="0"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29" name="Tekstvak 28">
            <a:extLst>
              <a:ext uri="{FF2B5EF4-FFF2-40B4-BE49-F238E27FC236}">
                <a16:creationId xmlns:a16="http://schemas.microsoft.com/office/drawing/2014/main" id="{46425024-DB4F-84E4-533E-89D30457AB24}"/>
              </a:ext>
            </a:extLst>
          </p:cNvPr>
          <p:cNvSpPr txBox="1"/>
          <p:nvPr/>
        </p:nvSpPr>
        <p:spPr>
          <a:xfrm>
            <a:off x="2332581" y="3701481"/>
            <a:ext cx="374308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srgbClr val="000000"/>
                </a:solidFill>
                <a:latin typeface="Roboto Light" panose="02000000000000000000" pitchFamily="2" charset="0"/>
                <a:ea typeface="Roboto Light" panose="02000000000000000000" pitchFamily="2" charset="0"/>
              </a:rPr>
              <a:t>je tijdens een beeldbelgesprek een derde persoon kan uitnodigen om mee te praten? Het </a:t>
            </a:r>
            <a:r>
              <a:rPr lang="nl-NL" b="1" dirty="0">
                <a:solidFill>
                  <a:srgbClr val="000000"/>
                </a:solidFill>
                <a:latin typeface="Roboto Light" panose="02000000000000000000" pitchFamily="2" charset="0"/>
                <a:ea typeface="Roboto Light" panose="02000000000000000000" pitchFamily="2" charset="0"/>
              </a:rPr>
              <a:t>d</a:t>
            </a:r>
            <a:r>
              <a:rPr kumimoji="0" lang="nl-NL" b="1" i="0" u="none" strike="noStrike" kern="1200" cap="none" spc="0" normalizeH="0" baseline="0" noProof="0" dirty="0" err="1">
                <a:ln>
                  <a:noFill/>
                </a:ln>
                <a:solidFill>
                  <a:srgbClr val="000000"/>
                </a:solidFill>
                <a:effectLst/>
                <a:uLnTx/>
                <a:uFillTx/>
                <a:latin typeface="Roboto Light" panose="02000000000000000000" pitchFamily="2" charset="0"/>
                <a:ea typeface="Roboto Light" panose="02000000000000000000" pitchFamily="2" charset="0"/>
                <a:cs typeface="+mn-cs"/>
              </a:rPr>
              <a:t>riegesprek</a:t>
            </a:r>
            <a:r>
              <a:rPr kumimoji="0" lang="nl-NL"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a:t>
            </a:r>
            <a:endParaRPr kumimoji="0" lang="nl-NL"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2" name="Tekstvak 21">
            <a:extLst>
              <a:ext uri="{FF2B5EF4-FFF2-40B4-BE49-F238E27FC236}">
                <a16:creationId xmlns:a16="http://schemas.microsoft.com/office/drawing/2014/main" id="{CC2A5BC1-4DFA-1591-1FF1-841DF9F9F308}"/>
              </a:ext>
            </a:extLst>
          </p:cNvPr>
          <p:cNvSpPr txBox="1"/>
          <p:nvPr/>
        </p:nvSpPr>
        <p:spPr>
          <a:xfrm>
            <a:off x="2332581" y="5212383"/>
            <a:ext cx="3403707"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het mogelijk is om met maximaal 5 cliënten tegelijk een groepsgesprek te voeren? </a:t>
            </a:r>
            <a:endParaRPr kumimoji="0" lang="nl-NL"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pic>
        <p:nvPicPr>
          <p:cNvPr id="4" name="Afbeelding 3" descr="Afbeelding met cirkel, schermopname, Graphics, ontwerp&#10;&#10;Door AI gegenereerde inhoud is mogelijk onjuist.">
            <a:extLst>
              <a:ext uri="{FF2B5EF4-FFF2-40B4-BE49-F238E27FC236}">
                <a16:creationId xmlns:a16="http://schemas.microsoft.com/office/drawing/2014/main" id="{3F5D3AE8-D04F-00C4-8032-691A5D34901F}"/>
              </a:ext>
            </a:extLst>
          </p:cNvPr>
          <p:cNvPicPr>
            <a:picLocks noChangeAspect="1"/>
          </p:cNvPicPr>
          <p:nvPr/>
        </p:nvPicPr>
        <p:blipFill>
          <a:blip r:embed="rId3"/>
          <a:stretch>
            <a:fillRect/>
          </a:stretch>
        </p:blipFill>
        <p:spPr>
          <a:xfrm>
            <a:off x="7761772" y="1627856"/>
            <a:ext cx="2793147" cy="2793147"/>
          </a:xfrm>
          <a:prstGeom prst="rect">
            <a:avLst/>
          </a:prstGeom>
        </p:spPr>
      </p:pic>
      <p:pic>
        <p:nvPicPr>
          <p:cNvPr id="9" name="Afbeelding 8" descr="Afbeelding met schermopname, Kleurrijkheid, cirkel, kunst&#10;&#10;Door AI gegenereerde inhoud is mogelijk onjuist.">
            <a:extLst>
              <a:ext uri="{FF2B5EF4-FFF2-40B4-BE49-F238E27FC236}">
                <a16:creationId xmlns:a16="http://schemas.microsoft.com/office/drawing/2014/main" id="{9F6CB4A2-19D5-EBBC-111C-CFBE62171FD3}"/>
              </a:ext>
            </a:extLst>
          </p:cNvPr>
          <p:cNvPicPr>
            <a:picLocks noChangeAspect="1"/>
          </p:cNvPicPr>
          <p:nvPr/>
        </p:nvPicPr>
        <p:blipFill>
          <a:blip r:embed="rId4"/>
          <a:stretch>
            <a:fillRect/>
          </a:stretch>
        </p:blipFill>
        <p:spPr>
          <a:xfrm>
            <a:off x="261257" y="4721378"/>
            <a:ext cx="1905340" cy="1905340"/>
          </a:xfrm>
          <a:prstGeom prst="rect">
            <a:avLst/>
          </a:prstGeom>
        </p:spPr>
      </p:pic>
      <p:pic>
        <p:nvPicPr>
          <p:cNvPr id="12" name="Afbeelding 11" descr="Afbeelding met schermopname, tekenfilm&#10;&#10;Door AI gegenereerde inhoud is mogelijk onjuist.">
            <a:extLst>
              <a:ext uri="{FF2B5EF4-FFF2-40B4-BE49-F238E27FC236}">
                <a16:creationId xmlns:a16="http://schemas.microsoft.com/office/drawing/2014/main" id="{0733E53E-98E2-0A35-6D27-B85F5F204B3F}"/>
              </a:ext>
            </a:extLst>
          </p:cNvPr>
          <p:cNvPicPr>
            <a:picLocks noChangeAspect="1"/>
          </p:cNvPicPr>
          <p:nvPr/>
        </p:nvPicPr>
        <p:blipFill>
          <a:blip r:embed="rId5"/>
          <a:stretch>
            <a:fillRect/>
          </a:stretch>
        </p:blipFill>
        <p:spPr>
          <a:xfrm>
            <a:off x="417884" y="3243853"/>
            <a:ext cx="1592086" cy="1592086"/>
          </a:xfrm>
          <a:prstGeom prst="rect">
            <a:avLst/>
          </a:prstGeom>
        </p:spPr>
      </p:pic>
      <p:pic>
        <p:nvPicPr>
          <p:cNvPr id="6" name="Afbeelding 5">
            <a:extLst>
              <a:ext uri="{FF2B5EF4-FFF2-40B4-BE49-F238E27FC236}">
                <a16:creationId xmlns:a16="http://schemas.microsoft.com/office/drawing/2014/main" id="{881680C0-F1F1-7EB3-C0CC-0FEC1B1B915C}"/>
              </a:ext>
            </a:extLst>
          </p:cNvPr>
          <p:cNvPicPr>
            <a:picLocks noChangeAspect="1"/>
          </p:cNvPicPr>
          <p:nvPr/>
        </p:nvPicPr>
        <p:blipFill>
          <a:blip r:embed="rId6"/>
          <a:stretch>
            <a:fillRect/>
          </a:stretch>
        </p:blipFill>
        <p:spPr>
          <a:xfrm>
            <a:off x="476247" y="1728073"/>
            <a:ext cx="1475360" cy="1475360"/>
          </a:xfrm>
          <a:prstGeom prst="rect">
            <a:avLst/>
          </a:prstGeom>
        </p:spPr>
      </p:pic>
      <p:pic>
        <p:nvPicPr>
          <p:cNvPr id="8" name="Afbeelding 7">
            <a:extLst>
              <a:ext uri="{FF2B5EF4-FFF2-40B4-BE49-F238E27FC236}">
                <a16:creationId xmlns:a16="http://schemas.microsoft.com/office/drawing/2014/main" id="{6D137BD0-FFA4-EA47-D3C1-4C1940DE710F}"/>
              </a:ext>
            </a:extLst>
          </p:cNvPr>
          <p:cNvPicPr>
            <a:picLocks noChangeAspect="1"/>
          </p:cNvPicPr>
          <p:nvPr/>
        </p:nvPicPr>
        <p:blipFill>
          <a:blip r:embed="rId7"/>
          <a:stretch>
            <a:fillRect/>
          </a:stretch>
        </p:blipFill>
        <p:spPr>
          <a:xfrm>
            <a:off x="659353" y="2811198"/>
            <a:ext cx="713294" cy="231668"/>
          </a:xfrm>
          <a:prstGeom prst="rect">
            <a:avLst/>
          </a:prstGeom>
        </p:spPr>
      </p:pic>
    </p:spTree>
    <p:extLst>
      <p:ext uri="{BB962C8B-B14F-4D97-AF65-F5344CB8AC3E}">
        <p14:creationId xmlns:p14="http://schemas.microsoft.com/office/powerpoint/2010/main" val="3559427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DCB84-8354-C5B4-5043-092052E3B566}"/>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4EFF0DA4-B982-52F3-077A-D01DFFFD34F1}"/>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Compaan Partneromgeving</a:t>
            </a:r>
            <a:endParaRPr lang="nl-NL" sz="3200" b="1" dirty="0">
              <a:effectLst/>
              <a:latin typeface="Roboto Light" panose="02000000000000000000" pitchFamily="2" charset="0"/>
              <a:ea typeface="Roboto Light" panose="02000000000000000000" pitchFamily="2" charset="0"/>
            </a:endParaRPr>
          </a:p>
          <a:p>
            <a:pPr algn="ctr" rtl="0">
              <a:buNone/>
            </a:pPr>
            <a:r>
              <a:rPr lang="nl-NL" dirty="0">
                <a:solidFill>
                  <a:srgbClr val="000000"/>
                </a:solidFill>
                <a:latin typeface="Roboto Light" panose="02000000000000000000" pitchFamily="2" charset="0"/>
                <a:ea typeface="Roboto Light" panose="02000000000000000000" pitchFamily="2" charset="0"/>
              </a:rPr>
              <a:t>Handige weetjes!</a:t>
            </a:r>
            <a:endParaRPr lang="nl-NL"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6C38E713-BB4F-7EE7-BC41-3A7B95215DC0}"/>
              </a:ext>
            </a:extLst>
          </p:cNvPr>
          <p:cNvSpPr/>
          <p:nvPr/>
        </p:nvSpPr>
        <p:spPr>
          <a:xfrm>
            <a:off x="-1" y="-2303"/>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0" name="Tekstvak 19">
            <a:extLst>
              <a:ext uri="{FF2B5EF4-FFF2-40B4-BE49-F238E27FC236}">
                <a16:creationId xmlns:a16="http://schemas.microsoft.com/office/drawing/2014/main" id="{1A2E8CF6-CC2F-9240-9340-24A4312B3B70}"/>
              </a:ext>
            </a:extLst>
          </p:cNvPr>
          <p:cNvSpPr txBox="1"/>
          <p:nvPr/>
        </p:nvSpPr>
        <p:spPr>
          <a:xfrm>
            <a:off x="1943942" y="1322302"/>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3" name="Tekstvak 2">
            <a:extLst>
              <a:ext uri="{FF2B5EF4-FFF2-40B4-BE49-F238E27FC236}">
                <a16:creationId xmlns:a16="http://schemas.microsoft.com/office/drawing/2014/main" id="{0A8DB63E-B447-B162-C65A-EB6A85FC74D4}"/>
              </a:ext>
            </a:extLst>
          </p:cNvPr>
          <p:cNvSpPr txBox="1"/>
          <p:nvPr/>
        </p:nvSpPr>
        <p:spPr>
          <a:xfrm>
            <a:off x="1960435" y="5422228"/>
            <a:ext cx="3928170"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eenvoudig </a:t>
            </a:r>
            <a:r>
              <a:rPr lang="nl-NL" b="1" dirty="0">
                <a:solidFill>
                  <a:srgbClr val="000000"/>
                </a:solidFill>
                <a:effectLst/>
                <a:latin typeface="Roboto Light" panose="02000000000000000000" pitchFamily="2" charset="0"/>
                <a:ea typeface="Roboto Light" panose="02000000000000000000" pitchFamily="2" charset="0"/>
              </a:rPr>
              <a:t>enquêtes </a:t>
            </a:r>
            <a:r>
              <a:rPr lang="nl-NL" dirty="0">
                <a:solidFill>
                  <a:srgbClr val="000000"/>
                </a:solidFill>
                <a:effectLst/>
                <a:latin typeface="Roboto Light" panose="02000000000000000000" pitchFamily="2" charset="0"/>
                <a:ea typeface="Roboto Light" panose="02000000000000000000" pitchFamily="2" charset="0"/>
              </a:rPr>
              <a:t>kunt uitsturen naar cliënten? Bijvoorbeeld voor een tevredenheidsonderzoek.</a:t>
            </a:r>
            <a:endParaRPr lang="nl-NL" dirty="0">
              <a:effectLst/>
              <a:latin typeface="Roboto Light" panose="02000000000000000000" pitchFamily="2" charset="0"/>
              <a:ea typeface="Roboto Light" panose="02000000000000000000" pitchFamily="2" charset="0"/>
            </a:endParaRPr>
          </a:p>
        </p:txBody>
      </p:sp>
      <p:sp>
        <p:nvSpPr>
          <p:cNvPr id="4" name="Afgeronde rechthoek 3">
            <a:extLst>
              <a:ext uri="{FF2B5EF4-FFF2-40B4-BE49-F238E27FC236}">
                <a16:creationId xmlns:a16="http://schemas.microsoft.com/office/drawing/2014/main" id="{9888A3E5-BA44-5DA8-8658-A771FA724006}"/>
              </a:ext>
            </a:extLst>
          </p:cNvPr>
          <p:cNvSpPr/>
          <p:nvPr/>
        </p:nvSpPr>
        <p:spPr>
          <a:xfrm>
            <a:off x="6278651" y="3104061"/>
            <a:ext cx="5408169" cy="3378001"/>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Tekstvak 5">
            <a:extLst>
              <a:ext uri="{FF2B5EF4-FFF2-40B4-BE49-F238E27FC236}">
                <a16:creationId xmlns:a16="http://schemas.microsoft.com/office/drawing/2014/main" id="{E64175A7-77EF-3B55-650B-14A98C1AE54B}"/>
              </a:ext>
            </a:extLst>
          </p:cNvPr>
          <p:cNvSpPr txBox="1"/>
          <p:nvPr/>
        </p:nvSpPr>
        <p:spPr>
          <a:xfrm>
            <a:off x="6471310" y="3104062"/>
            <a:ext cx="5022849" cy="677108"/>
          </a:xfrm>
          <a:prstGeom prst="rect">
            <a:avLst/>
          </a:prstGeom>
          <a:noFill/>
        </p:spPr>
        <p:txBody>
          <a:bodyPr wrap="square" rtlCol="0">
            <a:spAutoFit/>
          </a:bodyPr>
          <a:lstStyle/>
          <a:p>
            <a:endParaRPr lang="nl-NL" sz="2400" dirty="0">
              <a:latin typeface="Roboto Light" panose="02000000000000000000" pitchFamily="2" charset="0"/>
              <a:ea typeface="Roboto Light" panose="02000000000000000000" pitchFamily="2" charset="0"/>
            </a:endParaRPr>
          </a:p>
          <a:p>
            <a:pPr algn="ctr"/>
            <a:endParaRPr lang="nl-NL" sz="1400" dirty="0">
              <a:solidFill>
                <a:schemeClr val="bg1"/>
              </a:solidFill>
              <a:latin typeface="Roboto Light" panose="02000000000000000000" pitchFamily="2" charset="0"/>
              <a:ea typeface="Roboto Light" panose="02000000000000000000" pitchFamily="2" charset="0"/>
            </a:endParaRPr>
          </a:p>
        </p:txBody>
      </p:sp>
      <p:pic>
        <p:nvPicPr>
          <p:cNvPr id="13" name="Afbeelding 12" descr="Afbeelding met Graphics, clipart, cirkel, tekenfilm&#10;&#10;Door AI gegenereerde inhoud is mogelijk onjuist.">
            <a:extLst>
              <a:ext uri="{FF2B5EF4-FFF2-40B4-BE49-F238E27FC236}">
                <a16:creationId xmlns:a16="http://schemas.microsoft.com/office/drawing/2014/main" id="{AD8E19F7-D72C-DD40-091F-C55E48BD97C4}"/>
              </a:ext>
            </a:extLst>
          </p:cNvPr>
          <p:cNvPicPr>
            <a:picLocks noChangeAspect="1"/>
          </p:cNvPicPr>
          <p:nvPr/>
        </p:nvPicPr>
        <p:blipFill>
          <a:blip r:embed="rId3"/>
          <a:stretch>
            <a:fillRect/>
          </a:stretch>
        </p:blipFill>
        <p:spPr>
          <a:xfrm>
            <a:off x="411399" y="5156859"/>
            <a:ext cx="1325204" cy="1325204"/>
          </a:xfrm>
          <a:prstGeom prst="rect">
            <a:avLst/>
          </a:prstGeom>
        </p:spPr>
      </p:pic>
      <p:sp>
        <p:nvSpPr>
          <p:cNvPr id="18" name="Tekstvak 17">
            <a:extLst>
              <a:ext uri="{FF2B5EF4-FFF2-40B4-BE49-F238E27FC236}">
                <a16:creationId xmlns:a16="http://schemas.microsoft.com/office/drawing/2014/main" id="{F1DD6B3F-C027-4AAB-9542-971346EDB32F}"/>
              </a:ext>
            </a:extLst>
          </p:cNvPr>
          <p:cNvSpPr txBox="1"/>
          <p:nvPr/>
        </p:nvSpPr>
        <p:spPr>
          <a:xfrm>
            <a:off x="2066517" y="2248880"/>
            <a:ext cx="4029482"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zelf kunt bepalen of een </a:t>
            </a:r>
            <a:r>
              <a:rPr lang="nl-NL" b="1" dirty="0">
                <a:solidFill>
                  <a:srgbClr val="000000"/>
                </a:solidFill>
                <a:effectLst/>
                <a:latin typeface="Roboto Light" panose="02000000000000000000" pitchFamily="2" charset="0"/>
                <a:ea typeface="Roboto Light" panose="02000000000000000000" pitchFamily="2" charset="0"/>
              </a:rPr>
              <a:t>wisselgesprek </a:t>
            </a:r>
            <a:r>
              <a:rPr lang="nl-NL" dirty="0">
                <a:solidFill>
                  <a:srgbClr val="000000"/>
                </a:solidFill>
                <a:effectLst/>
                <a:latin typeface="Roboto Light" panose="02000000000000000000" pitchFamily="2" charset="0"/>
                <a:ea typeface="Roboto Light" panose="02000000000000000000" pitchFamily="2" charset="0"/>
              </a:rPr>
              <a:t>wel of niet is toegestaan?</a:t>
            </a:r>
            <a:endParaRPr lang="nl-NL" dirty="0">
              <a:effectLst/>
              <a:latin typeface="Roboto Light" panose="02000000000000000000" pitchFamily="2" charset="0"/>
              <a:ea typeface="Roboto Light" panose="02000000000000000000" pitchFamily="2" charset="0"/>
            </a:endParaRPr>
          </a:p>
        </p:txBody>
      </p:sp>
      <p:pic>
        <p:nvPicPr>
          <p:cNvPr id="19" name="Afbeelding 18" descr="Afbeelding met Graphics, clipart, grafische vormgeving, tekenfilm&#10;&#10;Door AI gegenereerde inhoud is mogelijk onjuist.">
            <a:extLst>
              <a:ext uri="{FF2B5EF4-FFF2-40B4-BE49-F238E27FC236}">
                <a16:creationId xmlns:a16="http://schemas.microsoft.com/office/drawing/2014/main" id="{2DA674BE-5E37-7CCD-2C15-59D6DA9FB362}"/>
              </a:ext>
            </a:extLst>
          </p:cNvPr>
          <p:cNvPicPr>
            <a:picLocks noChangeAspect="1"/>
          </p:cNvPicPr>
          <p:nvPr/>
        </p:nvPicPr>
        <p:blipFill>
          <a:blip r:embed="rId4"/>
          <a:stretch>
            <a:fillRect/>
          </a:stretch>
        </p:blipFill>
        <p:spPr>
          <a:xfrm>
            <a:off x="458289" y="2211193"/>
            <a:ext cx="1231423" cy="1231423"/>
          </a:xfrm>
          <a:prstGeom prst="rect">
            <a:avLst/>
          </a:prstGeom>
        </p:spPr>
      </p:pic>
      <p:pic>
        <p:nvPicPr>
          <p:cNvPr id="14" name="Afbeelding 13">
            <a:extLst>
              <a:ext uri="{FF2B5EF4-FFF2-40B4-BE49-F238E27FC236}">
                <a16:creationId xmlns:a16="http://schemas.microsoft.com/office/drawing/2014/main" id="{CC01B3F0-1906-7E08-7CB5-7EAEAA0729EF}"/>
              </a:ext>
            </a:extLst>
          </p:cNvPr>
          <p:cNvPicPr>
            <a:picLocks noChangeAspect="1"/>
          </p:cNvPicPr>
          <p:nvPr/>
        </p:nvPicPr>
        <p:blipFill>
          <a:blip r:embed="rId5"/>
          <a:stretch>
            <a:fillRect/>
          </a:stretch>
        </p:blipFill>
        <p:spPr>
          <a:xfrm>
            <a:off x="411399" y="3781170"/>
            <a:ext cx="1325204" cy="1031921"/>
          </a:xfrm>
          <a:prstGeom prst="rect">
            <a:avLst/>
          </a:prstGeom>
        </p:spPr>
      </p:pic>
      <p:pic>
        <p:nvPicPr>
          <p:cNvPr id="17" name="Afbeelding 16">
            <a:extLst>
              <a:ext uri="{FF2B5EF4-FFF2-40B4-BE49-F238E27FC236}">
                <a16:creationId xmlns:a16="http://schemas.microsoft.com/office/drawing/2014/main" id="{50EE56D5-6BD6-FA87-088A-C62BB281A3FD}"/>
              </a:ext>
            </a:extLst>
          </p:cNvPr>
          <p:cNvPicPr>
            <a:picLocks noChangeAspect="1"/>
          </p:cNvPicPr>
          <p:nvPr/>
        </p:nvPicPr>
        <p:blipFill>
          <a:blip r:embed="rId6"/>
          <a:stretch>
            <a:fillRect/>
          </a:stretch>
        </p:blipFill>
        <p:spPr>
          <a:xfrm>
            <a:off x="7236283" y="1290848"/>
            <a:ext cx="1113060" cy="1116250"/>
          </a:xfrm>
          <a:prstGeom prst="rect">
            <a:avLst/>
          </a:prstGeom>
        </p:spPr>
      </p:pic>
      <p:sp>
        <p:nvSpPr>
          <p:cNvPr id="22" name="Tekstvak 21">
            <a:extLst>
              <a:ext uri="{FF2B5EF4-FFF2-40B4-BE49-F238E27FC236}">
                <a16:creationId xmlns:a16="http://schemas.microsoft.com/office/drawing/2014/main" id="{88B6B593-4577-B00E-A3AE-43B9A925EF5D}"/>
              </a:ext>
            </a:extLst>
          </p:cNvPr>
          <p:cNvSpPr txBox="1"/>
          <p:nvPr/>
        </p:nvSpPr>
        <p:spPr>
          <a:xfrm>
            <a:off x="2012199" y="3632146"/>
            <a:ext cx="3626712" cy="1200329"/>
          </a:xfrm>
          <a:prstGeom prst="rect">
            <a:avLst/>
          </a:prstGeom>
          <a:noFill/>
        </p:spPr>
        <p:txBody>
          <a:bodyPr wrap="square" rtlCol="0">
            <a:spAutoFit/>
          </a:bodyPr>
          <a:lstStyle/>
          <a:p>
            <a:r>
              <a:rPr lang="nl-NL" dirty="0">
                <a:latin typeface="Roboto Light" panose="02000000000000000000" pitchFamily="2" charset="0"/>
                <a:ea typeface="Roboto Light" panose="02000000000000000000" pitchFamily="2" charset="0"/>
              </a:rPr>
              <a:t>je een </a:t>
            </a:r>
            <a:r>
              <a:rPr lang="nl-NL" b="1" dirty="0">
                <a:latin typeface="Roboto Light" panose="02000000000000000000" pitchFamily="2" charset="0"/>
                <a:ea typeface="Roboto Light" panose="02000000000000000000" pitchFamily="2" charset="0"/>
              </a:rPr>
              <a:t>medicatieherinnering </a:t>
            </a:r>
            <a:r>
              <a:rPr lang="nl-NL" dirty="0">
                <a:latin typeface="Roboto Light" panose="02000000000000000000" pitchFamily="2" charset="0"/>
                <a:ea typeface="Roboto Light" panose="02000000000000000000" pitchFamily="2" charset="0"/>
              </a:rPr>
              <a:t>in kan stellen, en in de Partneromgeving terug kan zien welke reactie de cliënt gaf?</a:t>
            </a:r>
          </a:p>
        </p:txBody>
      </p:sp>
      <p:pic>
        <p:nvPicPr>
          <p:cNvPr id="24" name="Afbeelding 23">
            <a:extLst>
              <a:ext uri="{FF2B5EF4-FFF2-40B4-BE49-F238E27FC236}">
                <a16:creationId xmlns:a16="http://schemas.microsoft.com/office/drawing/2014/main" id="{94FA61E0-FCD9-E72E-85DB-51BEDCA83428}"/>
              </a:ext>
            </a:extLst>
          </p:cNvPr>
          <p:cNvPicPr>
            <a:picLocks noChangeAspect="1"/>
          </p:cNvPicPr>
          <p:nvPr/>
        </p:nvPicPr>
        <p:blipFill>
          <a:blip r:embed="rId7"/>
          <a:stretch>
            <a:fillRect/>
          </a:stretch>
        </p:blipFill>
        <p:spPr>
          <a:xfrm>
            <a:off x="7511879" y="2073939"/>
            <a:ext cx="2060245" cy="2060245"/>
          </a:xfrm>
          <a:prstGeom prst="rect">
            <a:avLst/>
          </a:prstGeom>
        </p:spPr>
      </p:pic>
      <p:pic>
        <p:nvPicPr>
          <p:cNvPr id="27" name="Afbeelding 26">
            <a:extLst>
              <a:ext uri="{FF2B5EF4-FFF2-40B4-BE49-F238E27FC236}">
                <a16:creationId xmlns:a16="http://schemas.microsoft.com/office/drawing/2014/main" id="{26B86A34-CCE2-8E51-9A5A-D922635B8E27}"/>
              </a:ext>
            </a:extLst>
          </p:cNvPr>
          <p:cNvPicPr>
            <a:picLocks noChangeAspect="1"/>
          </p:cNvPicPr>
          <p:nvPr/>
        </p:nvPicPr>
        <p:blipFill>
          <a:blip r:embed="rId8"/>
          <a:stretch>
            <a:fillRect/>
          </a:stretch>
        </p:blipFill>
        <p:spPr>
          <a:xfrm>
            <a:off x="9272357" y="1975624"/>
            <a:ext cx="1770377" cy="1770377"/>
          </a:xfrm>
          <a:prstGeom prst="rect">
            <a:avLst/>
          </a:prstGeom>
        </p:spPr>
      </p:pic>
      <p:sp>
        <p:nvSpPr>
          <p:cNvPr id="28" name="Tekstvak 27">
            <a:extLst>
              <a:ext uri="{FF2B5EF4-FFF2-40B4-BE49-F238E27FC236}">
                <a16:creationId xmlns:a16="http://schemas.microsoft.com/office/drawing/2014/main" id="{0206FED9-DC03-5BA3-4156-0166CF5542E7}"/>
              </a:ext>
            </a:extLst>
          </p:cNvPr>
          <p:cNvSpPr txBox="1"/>
          <p:nvPr/>
        </p:nvSpPr>
        <p:spPr>
          <a:xfrm>
            <a:off x="6471309" y="4232310"/>
            <a:ext cx="5022849" cy="2031325"/>
          </a:xfrm>
          <a:prstGeom prst="rect">
            <a:avLst/>
          </a:prstGeom>
          <a:noFill/>
        </p:spPr>
        <p:txBody>
          <a:bodyPr wrap="square" rtlCol="0">
            <a:spAutoFit/>
          </a:bodyPr>
          <a:lstStyle/>
          <a:p>
            <a:pPr algn="ctr"/>
            <a:r>
              <a:rPr kumimoji="0" lang="nl-NL" b="1"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Melding bij metingen</a:t>
            </a:r>
          </a:p>
          <a:p>
            <a:pPr algn="ctr"/>
            <a:endParaRPr lang="nl-NL" b="1" dirty="0">
              <a:solidFill>
                <a:schemeClr val="bg1"/>
              </a:solidFill>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Via metingen kan je bij de cliënt diverse  scores uitvragen, bijvoorbeeld saturatie. </a:t>
            </a:r>
          </a:p>
          <a:p>
            <a:pPr algn="ctr"/>
            <a:r>
              <a:rPr lang="nl-NL" b="1" dirty="0">
                <a:solidFill>
                  <a:schemeClr val="bg1"/>
                </a:solidFill>
                <a:latin typeface="Roboto Light" panose="02000000000000000000" pitchFamily="2" charset="0"/>
                <a:ea typeface="Roboto Light" panose="02000000000000000000" pitchFamily="2" charset="0"/>
              </a:rPr>
              <a:t>Wist je dat je een melding kan krijgen als de meting uitgevoerd of vergeten is, zodat je kan opvolgen? </a:t>
            </a:r>
          </a:p>
        </p:txBody>
      </p:sp>
    </p:spTree>
    <p:extLst>
      <p:ext uri="{BB962C8B-B14F-4D97-AF65-F5344CB8AC3E}">
        <p14:creationId xmlns:p14="http://schemas.microsoft.com/office/powerpoint/2010/main" val="1022099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C0916-7089-17B8-BD9C-537E5A3C6A88}"/>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D2B080BA-D3A3-4A7B-BDB9-0CBE2CDB3BA3}"/>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Compaan Partneromgeving</a:t>
            </a:r>
            <a:endParaRPr lang="nl-NL" sz="3200" b="1" dirty="0">
              <a:effectLst/>
              <a:latin typeface="Roboto Light" panose="02000000000000000000" pitchFamily="2" charset="0"/>
              <a:ea typeface="Roboto Light" panose="02000000000000000000" pitchFamily="2" charset="0"/>
            </a:endParaRPr>
          </a:p>
          <a:p>
            <a:pPr algn="ctr" rtl="0">
              <a:buNone/>
            </a:pPr>
            <a:r>
              <a:rPr lang="nl-NL" dirty="0">
                <a:solidFill>
                  <a:srgbClr val="000000"/>
                </a:solidFill>
                <a:latin typeface="Roboto Light" panose="02000000000000000000" pitchFamily="2" charset="0"/>
                <a:ea typeface="Roboto Light" panose="02000000000000000000" pitchFamily="2" charset="0"/>
              </a:rPr>
              <a:t>Handige weetjes!</a:t>
            </a:r>
            <a:endParaRPr lang="nl-NL"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DD6893F3-62A8-78C2-9C30-DDF4F4CF943F}"/>
              </a:ext>
            </a:extLst>
          </p:cNvPr>
          <p:cNvSpPr/>
          <p:nvPr/>
        </p:nvSpPr>
        <p:spPr>
          <a:xfrm>
            <a:off x="0" y="-76501"/>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kstvak 15">
            <a:extLst>
              <a:ext uri="{FF2B5EF4-FFF2-40B4-BE49-F238E27FC236}">
                <a16:creationId xmlns:a16="http://schemas.microsoft.com/office/drawing/2014/main" id="{73F74DB1-36DA-AA17-6F4D-86171BE8329B}"/>
              </a:ext>
            </a:extLst>
          </p:cNvPr>
          <p:cNvSpPr txBox="1"/>
          <p:nvPr/>
        </p:nvSpPr>
        <p:spPr>
          <a:xfrm>
            <a:off x="1951213" y="2269046"/>
            <a:ext cx="4144788" cy="1200329"/>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er vooral in de </a:t>
            </a:r>
            <a:r>
              <a:rPr lang="nl-NL" b="1" dirty="0">
                <a:solidFill>
                  <a:srgbClr val="000000"/>
                </a:solidFill>
                <a:latin typeface="Roboto Light" panose="02000000000000000000" pitchFamily="2" charset="0"/>
                <a:ea typeface="Roboto Light" panose="02000000000000000000" pitchFamily="2" charset="0"/>
              </a:rPr>
              <a:t>revalidatie </a:t>
            </a:r>
            <a:r>
              <a:rPr lang="nl-NL" dirty="0">
                <a:solidFill>
                  <a:srgbClr val="000000"/>
                </a:solidFill>
                <a:latin typeface="Roboto Light" panose="02000000000000000000" pitchFamily="2" charset="0"/>
                <a:ea typeface="Roboto Light" panose="02000000000000000000" pitchFamily="2" charset="0"/>
              </a:rPr>
              <a:t>veel video’s worden gebruikt? Er is een aparte knop met </a:t>
            </a:r>
            <a:r>
              <a:rPr lang="nl-NL" b="1" dirty="0">
                <a:solidFill>
                  <a:srgbClr val="000000"/>
                </a:solidFill>
                <a:latin typeface="Roboto Light" panose="02000000000000000000" pitchFamily="2" charset="0"/>
                <a:ea typeface="Roboto Light" panose="02000000000000000000" pitchFamily="2" charset="0"/>
              </a:rPr>
              <a:t>Video </a:t>
            </a:r>
            <a:r>
              <a:rPr lang="nl-NL" dirty="0">
                <a:solidFill>
                  <a:srgbClr val="000000"/>
                </a:solidFill>
                <a:latin typeface="Roboto Light" panose="02000000000000000000" pitchFamily="2" charset="0"/>
                <a:ea typeface="Roboto Light" panose="02000000000000000000" pitchFamily="2" charset="0"/>
              </a:rPr>
              <a:t>mappen mogelijk. Video’s kunnen ook geagendeerd worden!</a:t>
            </a:r>
            <a:endParaRPr lang="nl-NL" dirty="0">
              <a:effectLst/>
              <a:latin typeface="Roboto Light" panose="02000000000000000000" pitchFamily="2" charset="0"/>
              <a:ea typeface="Roboto Light" panose="02000000000000000000" pitchFamily="2" charset="0"/>
            </a:endParaRPr>
          </a:p>
        </p:txBody>
      </p:sp>
      <p:sp>
        <p:nvSpPr>
          <p:cNvPr id="20" name="Tekstvak 19">
            <a:extLst>
              <a:ext uri="{FF2B5EF4-FFF2-40B4-BE49-F238E27FC236}">
                <a16:creationId xmlns:a16="http://schemas.microsoft.com/office/drawing/2014/main" id="{C1BE093F-2844-85C5-A495-725731D06F3D}"/>
              </a:ext>
            </a:extLst>
          </p:cNvPr>
          <p:cNvSpPr txBox="1"/>
          <p:nvPr/>
        </p:nvSpPr>
        <p:spPr>
          <a:xfrm>
            <a:off x="1943942" y="1322302"/>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3" name="Tekstvak 2">
            <a:extLst>
              <a:ext uri="{FF2B5EF4-FFF2-40B4-BE49-F238E27FC236}">
                <a16:creationId xmlns:a16="http://schemas.microsoft.com/office/drawing/2014/main" id="{2ABE83B1-595D-C4FB-2422-B228FD232289}"/>
              </a:ext>
            </a:extLst>
          </p:cNvPr>
          <p:cNvSpPr txBox="1"/>
          <p:nvPr/>
        </p:nvSpPr>
        <p:spPr>
          <a:xfrm>
            <a:off x="1943942" y="5146309"/>
            <a:ext cx="3928170" cy="1200329"/>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het mogelijk is een </a:t>
            </a:r>
            <a:r>
              <a:rPr lang="nl-NL" b="1" dirty="0">
                <a:solidFill>
                  <a:srgbClr val="000000"/>
                </a:solidFill>
                <a:latin typeface="Roboto Light" panose="02000000000000000000" pitchFamily="2" charset="0"/>
                <a:ea typeface="Roboto Light" panose="02000000000000000000" pitchFamily="2" charset="0"/>
              </a:rPr>
              <a:t>R</a:t>
            </a:r>
            <a:r>
              <a:rPr lang="nl-NL" b="1" dirty="0">
                <a:solidFill>
                  <a:srgbClr val="000000"/>
                </a:solidFill>
                <a:effectLst/>
                <a:latin typeface="Roboto Light" panose="02000000000000000000" pitchFamily="2" charset="0"/>
                <a:ea typeface="Roboto Light" panose="02000000000000000000" pitchFamily="2" charset="0"/>
              </a:rPr>
              <a:t>evalidatiebord </a:t>
            </a:r>
            <a:r>
              <a:rPr lang="nl-NL" dirty="0">
                <a:solidFill>
                  <a:srgbClr val="000000"/>
                </a:solidFill>
                <a:effectLst/>
                <a:latin typeface="Roboto Light" panose="02000000000000000000" pitchFamily="2" charset="0"/>
                <a:ea typeface="Roboto Light" panose="02000000000000000000" pitchFamily="2" charset="0"/>
              </a:rPr>
              <a:t>met max. 8 picto</a:t>
            </a:r>
            <a:r>
              <a:rPr lang="nl-NL" dirty="0">
                <a:solidFill>
                  <a:srgbClr val="000000"/>
                </a:solidFill>
                <a:latin typeface="Roboto Light" panose="02000000000000000000" pitchFamily="2" charset="0"/>
                <a:ea typeface="Roboto Light" panose="02000000000000000000" pitchFamily="2" charset="0"/>
              </a:rPr>
              <a:t>grammen</a:t>
            </a:r>
            <a:r>
              <a:rPr lang="nl-NL" dirty="0">
                <a:solidFill>
                  <a:srgbClr val="000000"/>
                </a:solidFill>
                <a:effectLst/>
                <a:latin typeface="Roboto Light" panose="02000000000000000000" pitchFamily="2" charset="0"/>
                <a:ea typeface="Roboto Light" panose="02000000000000000000" pitchFamily="2" charset="0"/>
              </a:rPr>
              <a:t> weer te geven, en deze ook als screensaver op de Compaan kan? </a:t>
            </a:r>
            <a:endParaRPr lang="nl-NL" dirty="0">
              <a:effectLst/>
              <a:latin typeface="Roboto Light" panose="02000000000000000000" pitchFamily="2" charset="0"/>
              <a:ea typeface="Roboto Light" panose="02000000000000000000" pitchFamily="2" charset="0"/>
            </a:endParaRPr>
          </a:p>
        </p:txBody>
      </p:sp>
      <p:sp>
        <p:nvSpPr>
          <p:cNvPr id="4" name="Afgeronde rechthoek 3">
            <a:extLst>
              <a:ext uri="{FF2B5EF4-FFF2-40B4-BE49-F238E27FC236}">
                <a16:creationId xmlns:a16="http://schemas.microsoft.com/office/drawing/2014/main" id="{AF5B92C3-46CE-B293-19AD-EFCBD9190679}"/>
              </a:ext>
            </a:extLst>
          </p:cNvPr>
          <p:cNvSpPr/>
          <p:nvPr/>
        </p:nvSpPr>
        <p:spPr>
          <a:xfrm>
            <a:off x="6374599" y="3211330"/>
            <a:ext cx="5408169" cy="3460024"/>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1" dirty="0">
                <a:latin typeface="Roboto Light" panose="02000000000000000000" pitchFamily="2" charset="0"/>
                <a:ea typeface="Roboto Light" panose="02000000000000000000" pitchFamily="2" charset="0"/>
              </a:rPr>
              <a:t>Dezelfde afspraak voor meerdere cliënten in de agenda’s zetten?</a:t>
            </a:r>
          </a:p>
          <a:p>
            <a:pPr algn="ctr"/>
            <a:r>
              <a:rPr lang="nl-NL" b="1" dirty="0">
                <a:latin typeface="Roboto Light" panose="02000000000000000000" pitchFamily="2" charset="0"/>
                <a:ea typeface="Roboto Light" panose="02000000000000000000" pitchFamily="2" charset="0"/>
              </a:rPr>
              <a:t> </a:t>
            </a:r>
          </a:p>
          <a:p>
            <a:pPr algn="ctr"/>
            <a:r>
              <a:rPr lang="nl-NL" b="1" dirty="0">
                <a:latin typeface="Roboto Light" panose="02000000000000000000" pitchFamily="2" charset="0"/>
                <a:ea typeface="Roboto Light" panose="02000000000000000000" pitchFamily="2" charset="0"/>
              </a:rPr>
              <a:t>Met groepsafspraken kan je voor een groep cliënten een gezamenlijke afspraak inplannen! Zo hoef je het maar één keer te doen!</a:t>
            </a:r>
          </a:p>
          <a:p>
            <a:pPr algn="ctr"/>
            <a:r>
              <a:rPr lang="nl-NL" b="1" dirty="0">
                <a:latin typeface="Roboto Light" panose="02000000000000000000" pitchFamily="2" charset="0"/>
                <a:ea typeface="Roboto Light" panose="02000000000000000000" pitchFamily="2" charset="0"/>
              </a:rPr>
              <a:t>Bijvoorbeeld voor een een gezamenlijke lunch</a:t>
            </a:r>
          </a:p>
        </p:txBody>
      </p:sp>
      <p:sp>
        <p:nvSpPr>
          <p:cNvPr id="6" name="Tekstvak 5">
            <a:extLst>
              <a:ext uri="{FF2B5EF4-FFF2-40B4-BE49-F238E27FC236}">
                <a16:creationId xmlns:a16="http://schemas.microsoft.com/office/drawing/2014/main" id="{08663DDA-DAFE-FBF0-0880-E26678EB302C}"/>
              </a:ext>
            </a:extLst>
          </p:cNvPr>
          <p:cNvSpPr txBox="1"/>
          <p:nvPr/>
        </p:nvSpPr>
        <p:spPr>
          <a:xfrm>
            <a:off x="6471308" y="2959949"/>
            <a:ext cx="5022849" cy="677108"/>
          </a:xfrm>
          <a:prstGeom prst="rect">
            <a:avLst/>
          </a:prstGeom>
          <a:noFill/>
        </p:spPr>
        <p:txBody>
          <a:bodyPr wrap="square" rtlCol="0">
            <a:spAutoFit/>
          </a:bodyPr>
          <a:lstStyle/>
          <a:p>
            <a:endParaRPr lang="nl-NL" sz="2400" dirty="0">
              <a:latin typeface="Roboto Light" panose="02000000000000000000" pitchFamily="2" charset="0"/>
              <a:ea typeface="Roboto Light" panose="02000000000000000000" pitchFamily="2" charset="0"/>
            </a:endParaRPr>
          </a:p>
          <a:p>
            <a:pPr algn="ctr"/>
            <a:endParaRPr lang="nl-NL" sz="1400" dirty="0">
              <a:solidFill>
                <a:schemeClr val="bg1"/>
              </a:solidFill>
              <a:latin typeface="Roboto Light" panose="02000000000000000000" pitchFamily="2" charset="0"/>
              <a:ea typeface="Roboto Light" panose="02000000000000000000" pitchFamily="2" charset="0"/>
            </a:endParaRPr>
          </a:p>
        </p:txBody>
      </p:sp>
      <p:sp>
        <p:nvSpPr>
          <p:cNvPr id="18" name="Tekstvak 17">
            <a:extLst>
              <a:ext uri="{FF2B5EF4-FFF2-40B4-BE49-F238E27FC236}">
                <a16:creationId xmlns:a16="http://schemas.microsoft.com/office/drawing/2014/main" id="{A979B2B6-D793-FFDB-02B0-85709BAD5D3B}"/>
              </a:ext>
            </a:extLst>
          </p:cNvPr>
          <p:cNvSpPr txBox="1"/>
          <p:nvPr/>
        </p:nvSpPr>
        <p:spPr>
          <a:xfrm>
            <a:off x="1960435" y="3846177"/>
            <a:ext cx="4029482" cy="1200329"/>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er ook een knop met </a:t>
            </a:r>
            <a:r>
              <a:rPr lang="nl-NL" b="1" dirty="0">
                <a:solidFill>
                  <a:srgbClr val="000000"/>
                </a:solidFill>
                <a:latin typeface="Roboto Light" panose="02000000000000000000" pitchFamily="2" charset="0"/>
                <a:ea typeface="Roboto Light" panose="02000000000000000000" pitchFamily="2" charset="0"/>
              </a:rPr>
              <a:t>Documenten </a:t>
            </a:r>
            <a:r>
              <a:rPr lang="nl-NL" dirty="0">
                <a:solidFill>
                  <a:srgbClr val="000000"/>
                </a:solidFill>
                <a:latin typeface="Roboto Light" panose="02000000000000000000" pitchFamily="2" charset="0"/>
                <a:ea typeface="Roboto Light" panose="02000000000000000000" pitchFamily="2" charset="0"/>
              </a:rPr>
              <a:t>mogelijk is? Bijvoorbeeld met huisregels, handleidingen en weekmenu’s.</a:t>
            </a:r>
            <a:endParaRPr lang="nl-NL" dirty="0">
              <a:effectLst/>
              <a:latin typeface="Roboto Light" panose="02000000000000000000" pitchFamily="2" charset="0"/>
              <a:ea typeface="Roboto Light" panose="02000000000000000000" pitchFamily="2" charset="0"/>
            </a:endParaRPr>
          </a:p>
        </p:txBody>
      </p:sp>
      <p:pic>
        <p:nvPicPr>
          <p:cNvPr id="7" name="Afbeelding 6">
            <a:extLst>
              <a:ext uri="{FF2B5EF4-FFF2-40B4-BE49-F238E27FC236}">
                <a16:creationId xmlns:a16="http://schemas.microsoft.com/office/drawing/2014/main" id="{CC5C6FA0-45E5-640B-D610-32C559A340F5}"/>
              </a:ext>
            </a:extLst>
          </p:cNvPr>
          <p:cNvPicPr>
            <a:picLocks noChangeAspect="1"/>
          </p:cNvPicPr>
          <p:nvPr/>
        </p:nvPicPr>
        <p:blipFill>
          <a:blip r:embed="rId3"/>
          <a:stretch>
            <a:fillRect/>
          </a:stretch>
        </p:blipFill>
        <p:spPr>
          <a:xfrm>
            <a:off x="7580422" y="949147"/>
            <a:ext cx="2987299" cy="2639797"/>
          </a:xfrm>
          <a:prstGeom prst="rect">
            <a:avLst/>
          </a:prstGeom>
        </p:spPr>
      </p:pic>
      <p:pic>
        <p:nvPicPr>
          <p:cNvPr id="8" name="Afbeelding 7" descr="Map Pictogram Vectorafbeeldingen, iconen en afbeeldingen gratis te downloaden">
            <a:extLst>
              <a:ext uri="{FF2B5EF4-FFF2-40B4-BE49-F238E27FC236}">
                <a16:creationId xmlns:a16="http://schemas.microsoft.com/office/drawing/2014/main" id="{B96B2039-E668-BC5C-CA27-9B4902BE6B0D}"/>
              </a:ext>
            </a:extLst>
          </p:cNvPr>
          <p:cNvPicPr>
            <a:picLocks noChangeAspect="1"/>
          </p:cNvPicPr>
          <p:nvPr/>
        </p:nvPicPr>
        <p:blipFill>
          <a:blip r:embed="rId4"/>
          <a:srcRect l="20824" t="24187" r="21999" b="24855"/>
          <a:stretch>
            <a:fillRect/>
          </a:stretch>
        </p:blipFill>
        <p:spPr>
          <a:xfrm>
            <a:off x="225612" y="1583912"/>
            <a:ext cx="1319288" cy="1175784"/>
          </a:xfrm>
          <a:prstGeom prst="rect">
            <a:avLst/>
          </a:prstGeom>
        </p:spPr>
      </p:pic>
      <p:pic>
        <p:nvPicPr>
          <p:cNvPr id="10" name="Afbeelding 9">
            <a:extLst>
              <a:ext uri="{FF2B5EF4-FFF2-40B4-BE49-F238E27FC236}">
                <a16:creationId xmlns:a16="http://schemas.microsoft.com/office/drawing/2014/main" id="{1FFE32CA-E9D2-B9DF-DAF9-2131C33934AF}"/>
              </a:ext>
            </a:extLst>
          </p:cNvPr>
          <p:cNvPicPr>
            <a:picLocks noChangeAspect="1"/>
          </p:cNvPicPr>
          <p:nvPr/>
        </p:nvPicPr>
        <p:blipFill>
          <a:blip r:embed="rId5"/>
          <a:stretch>
            <a:fillRect/>
          </a:stretch>
        </p:blipFill>
        <p:spPr>
          <a:xfrm>
            <a:off x="212958" y="3388977"/>
            <a:ext cx="1316850" cy="1176630"/>
          </a:xfrm>
          <a:prstGeom prst="rect">
            <a:avLst/>
          </a:prstGeom>
        </p:spPr>
      </p:pic>
      <p:pic>
        <p:nvPicPr>
          <p:cNvPr id="21" name="Afbeelding 20">
            <a:extLst>
              <a:ext uri="{FF2B5EF4-FFF2-40B4-BE49-F238E27FC236}">
                <a16:creationId xmlns:a16="http://schemas.microsoft.com/office/drawing/2014/main" id="{F3B61B11-9A0F-608D-EA31-243566576079}"/>
              </a:ext>
            </a:extLst>
          </p:cNvPr>
          <p:cNvPicPr>
            <a:picLocks noChangeAspect="1"/>
          </p:cNvPicPr>
          <p:nvPr/>
        </p:nvPicPr>
        <p:blipFill>
          <a:blip r:embed="rId6"/>
          <a:srcRect l="4813" t="12027" r="5441" b="11836"/>
          <a:stretch>
            <a:fillRect/>
          </a:stretch>
        </p:blipFill>
        <p:spPr>
          <a:xfrm>
            <a:off x="752168" y="2266299"/>
            <a:ext cx="777640" cy="659723"/>
          </a:xfrm>
          <a:prstGeom prst="rect">
            <a:avLst/>
          </a:prstGeom>
        </p:spPr>
      </p:pic>
      <p:pic>
        <p:nvPicPr>
          <p:cNvPr id="26" name="Afbeelding 25">
            <a:extLst>
              <a:ext uri="{FF2B5EF4-FFF2-40B4-BE49-F238E27FC236}">
                <a16:creationId xmlns:a16="http://schemas.microsoft.com/office/drawing/2014/main" id="{706F7229-E5D7-9CFE-5493-64F95C4CAD7B}"/>
              </a:ext>
            </a:extLst>
          </p:cNvPr>
          <p:cNvPicPr>
            <a:picLocks noChangeAspect="1"/>
          </p:cNvPicPr>
          <p:nvPr/>
        </p:nvPicPr>
        <p:blipFill>
          <a:blip r:embed="rId7"/>
          <a:stretch>
            <a:fillRect/>
          </a:stretch>
        </p:blipFill>
        <p:spPr>
          <a:xfrm>
            <a:off x="827294" y="3970195"/>
            <a:ext cx="1016454" cy="1016454"/>
          </a:xfrm>
          <a:prstGeom prst="rect">
            <a:avLst/>
          </a:prstGeom>
        </p:spPr>
      </p:pic>
      <p:pic>
        <p:nvPicPr>
          <p:cNvPr id="28" name="Afbeelding 27">
            <a:extLst>
              <a:ext uri="{FF2B5EF4-FFF2-40B4-BE49-F238E27FC236}">
                <a16:creationId xmlns:a16="http://schemas.microsoft.com/office/drawing/2014/main" id="{B036772F-F50B-6F0E-6D32-C7FBBF7E9968}"/>
              </a:ext>
            </a:extLst>
          </p:cNvPr>
          <p:cNvPicPr>
            <a:picLocks noChangeAspect="1"/>
          </p:cNvPicPr>
          <p:nvPr/>
        </p:nvPicPr>
        <p:blipFill>
          <a:blip r:embed="rId8"/>
          <a:stretch>
            <a:fillRect/>
          </a:stretch>
        </p:blipFill>
        <p:spPr>
          <a:xfrm>
            <a:off x="1015591" y="2552657"/>
            <a:ext cx="780356" cy="664522"/>
          </a:xfrm>
          <a:prstGeom prst="rect">
            <a:avLst/>
          </a:prstGeom>
        </p:spPr>
      </p:pic>
      <p:pic>
        <p:nvPicPr>
          <p:cNvPr id="34" name="Afbeelding 33">
            <a:extLst>
              <a:ext uri="{FF2B5EF4-FFF2-40B4-BE49-F238E27FC236}">
                <a16:creationId xmlns:a16="http://schemas.microsoft.com/office/drawing/2014/main" id="{212BF6BF-8008-B86A-991A-FFE512ADB80E}"/>
              </a:ext>
            </a:extLst>
          </p:cNvPr>
          <p:cNvPicPr>
            <a:picLocks noChangeAspect="1"/>
          </p:cNvPicPr>
          <p:nvPr/>
        </p:nvPicPr>
        <p:blipFill>
          <a:blip r:embed="rId9"/>
          <a:stretch>
            <a:fillRect/>
          </a:stretch>
        </p:blipFill>
        <p:spPr>
          <a:xfrm>
            <a:off x="208333" y="5303809"/>
            <a:ext cx="1596310" cy="765230"/>
          </a:xfrm>
          <a:prstGeom prst="rect">
            <a:avLst/>
          </a:prstGeom>
          <a:ln w="44450">
            <a:solidFill>
              <a:schemeClr val="accent1"/>
            </a:solidFill>
          </a:ln>
        </p:spPr>
      </p:pic>
    </p:spTree>
    <p:extLst>
      <p:ext uri="{BB962C8B-B14F-4D97-AF65-F5344CB8AC3E}">
        <p14:creationId xmlns:p14="http://schemas.microsoft.com/office/powerpoint/2010/main" val="61681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AD452-190E-B46E-FF5F-7F9977EF992B}"/>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537926B5-7777-00EA-599B-8574318919B7}"/>
              </a:ext>
            </a:extLst>
          </p:cNvPr>
          <p:cNvSpPr txBox="1"/>
          <p:nvPr/>
        </p:nvSpPr>
        <p:spPr>
          <a:xfrm>
            <a:off x="261257" y="186646"/>
            <a:ext cx="11669485" cy="861774"/>
          </a:xfrm>
          <a:prstGeom prst="rect">
            <a:avLst/>
          </a:prstGeom>
          <a:noFill/>
        </p:spPr>
        <p:txBody>
          <a:bodyPr wrap="square">
            <a:spAutoFit/>
          </a:bodyPr>
          <a:lstStyle/>
          <a:p>
            <a:pPr algn="ctr" rtl="0">
              <a:buNone/>
            </a:pPr>
            <a:r>
              <a:rPr lang="nl-NL" sz="3200" dirty="0">
                <a:solidFill>
                  <a:srgbClr val="000000"/>
                </a:solidFill>
                <a:effectLst/>
                <a:latin typeface="Roboto Medium" panose="02000000000000000000" pitchFamily="2" charset="0"/>
                <a:ea typeface="Roboto Medium" panose="02000000000000000000" pitchFamily="2" charset="0"/>
              </a:rPr>
              <a:t>Compaan Klassiek</a:t>
            </a:r>
            <a:endParaRPr lang="nl-NL" sz="3200" dirty="0">
              <a:effectLst/>
              <a:latin typeface="Roboto Medium" panose="02000000000000000000" pitchFamily="2" charset="0"/>
              <a:ea typeface="Roboto Medium" panose="02000000000000000000" pitchFamily="2" charset="0"/>
            </a:endParaRPr>
          </a:p>
          <a:p>
            <a:pPr algn="ctr" rtl="0">
              <a:buNone/>
            </a:pPr>
            <a:r>
              <a:rPr lang="nl-NL" dirty="0">
                <a:solidFill>
                  <a:srgbClr val="000000"/>
                </a:solidFill>
                <a:effectLst/>
                <a:latin typeface="Roboto Light" panose="02000000000000000000" pitchFamily="2" charset="0"/>
                <a:ea typeface="Roboto Light" panose="02000000000000000000" pitchFamily="2" charset="0"/>
              </a:rPr>
              <a:t>De vertrouwde Compaan-tablet, met meer mogelijkheden dan je denkt</a:t>
            </a:r>
            <a:endParaRPr lang="nl-NL" dirty="0">
              <a:effectLst/>
              <a:latin typeface="Roboto Light" panose="02000000000000000000" pitchFamily="2" charset="0"/>
              <a:ea typeface="Roboto Light" panose="02000000000000000000" pitchFamily="2" charset="0"/>
            </a:endParaRPr>
          </a:p>
        </p:txBody>
      </p:sp>
      <p:sp>
        <p:nvSpPr>
          <p:cNvPr id="6" name="Tekstvak 5">
            <a:extLst>
              <a:ext uri="{FF2B5EF4-FFF2-40B4-BE49-F238E27FC236}">
                <a16:creationId xmlns:a16="http://schemas.microsoft.com/office/drawing/2014/main" id="{4669AC50-705D-DFB8-6B37-24FC6579AA72}"/>
              </a:ext>
            </a:extLst>
          </p:cNvPr>
          <p:cNvSpPr txBox="1"/>
          <p:nvPr/>
        </p:nvSpPr>
        <p:spPr>
          <a:xfrm>
            <a:off x="1851036" y="5642712"/>
            <a:ext cx="4607822"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een batterij-indicator op het beginscherm kan worden weergegeven? Zo weet je altijd of je ‘m moet opladen!</a:t>
            </a:r>
            <a:endParaRPr lang="nl-NL" dirty="0">
              <a:effectLst/>
              <a:latin typeface="Roboto Light" panose="02000000000000000000" pitchFamily="2" charset="0"/>
              <a:ea typeface="Roboto Light" panose="02000000000000000000" pitchFamily="2" charset="0"/>
            </a:endParaRPr>
          </a:p>
        </p:txBody>
      </p:sp>
      <p:sp>
        <p:nvSpPr>
          <p:cNvPr id="13" name="Tekstvak 12">
            <a:extLst>
              <a:ext uri="{FF2B5EF4-FFF2-40B4-BE49-F238E27FC236}">
                <a16:creationId xmlns:a16="http://schemas.microsoft.com/office/drawing/2014/main" id="{5811265D-0F87-432C-4732-58F8B0BA38C8}"/>
              </a:ext>
            </a:extLst>
          </p:cNvPr>
          <p:cNvSpPr txBox="1"/>
          <p:nvPr/>
        </p:nvSpPr>
        <p:spPr>
          <a:xfrm>
            <a:off x="1851036" y="2102546"/>
            <a:ext cx="4607821" cy="646331"/>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makkelijk extra spellen kunt toevoegen op de Klassieke Compaan?</a:t>
            </a:r>
            <a:endParaRPr lang="nl-NL" dirty="0">
              <a:effectLst/>
              <a:latin typeface="Roboto Light" panose="02000000000000000000" pitchFamily="2" charset="0"/>
              <a:ea typeface="Roboto Light" panose="02000000000000000000" pitchFamily="2" charset="0"/>
            </a:endParaRPr>
          </a:p>
        </p:txBody>
      </p:sp>
      <p:sp>
        <p:nvSpPr>
          <p:cNvPr id="14" name="Tekstvak 13">
            <a:extLst>
              <a:ext uri="{FF2B5EF4-FFF2-40B4-BE49-F238E27FC236}">
                <a16:creationId xmlns:a16="http://schemas.microsoft.com/office/drawing/2014/main" id="{3B251270-8D1E-ACE6-142C-DC9FE20F55F8}"/>
              </a:ext>
            </a:extLst>
          </p:cNvPr>
          <p:cNvSpPr txBox="1"/>
          <p:nvPr/>
        </p:nvSpPr>
        <p:spPr>
          <a:xfrm>
            <a:off x="1845023" y="3212562"/>
            <a:ext cx="4781992"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de Compaan een gesprek automatisch kan opnemen als iemand het lastig vindt om te klikken? (vergeet de privacy check niet!)</a:t>
            </a:r>
            <a:endParaRPr lang="nl-NL" dirty="0">
              <a:effectLst/>
              <a:latin typeface="Roboto Light" panose="02000000000000000000" pitchFamily="2" charset="0"/>
              <a:ea typeface="Roboto Light" panose="02000000000000000000" pitchFamily="2" charset="0"/>
            </a:endParaRPr>
          </a:p>
        </p:txBody>
      </p:sp>
      <p:sp>
        <p:nvSpPr>
          <p:cNvPr id="15" name="Tekstvak 14">
            <a:extLst>
              <a:ext uri="{FF2B5EF4-FFF2-40B4-BE49-F238E27FC236}">
                <a16:creationId xmlns:a16="http://schemas.microsoft.com/office/drawing/2014/main" id="{5E9CC492-4725-9624-B8A3-1D92695A56C1}"/>
              </a:ext>
            </a:extLst>
          </p:cNvPr>
          <p:cNvSpPr txBox="1"/>
          <p:nvPr/>
        </p:nvSpPr>
        <p:spPr>
          <a:xfrm>
            <a:off x="1862155" y="4483986"/>
            <a:ext cx="4596702"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twee Compaan gebruikers contact met elkaar kunnen hebben door hun Companen aan elkaar te koppelen?</a:t>
            </a:r>
            <a:endParaRPr lang="nl-NL" dirty="0">
              <a:effectLst/>
              <a:latin typeface="Roboto Light" panose="02000000000000000000" pitchFamily="2" charset="0"/>
              <a:ea typeface="Roboto Light" panose="02000000000000000000" pitchFamily="2" charset="0"/>
            </a:endParaRPr>
          </a:p>
        </p:txBody>
      </p:sp>
      <p:pic>
        <p:nvPicPr>
          <p:cNvPr id="3" name="Afbeelding 2" descr="Afbeelding met dobbelstenen&#10;&#10;Door AI gegenereerde inhoud is mogelijk onjuist.">
            <a:extLst>
              <a:ext uri="{FF2B5EF4-FFF2-40B4-BE49-F238E27FC236}">
                <a16:creationId xmlns:a16="http://schemas.microsoft.com/office/drawing/2014/main" id="{E3C7FFC9-E4E7-26E6-EA16-2AE8199600EA}"/>
              </a:ext>
            </a:extLst>
          </p:cNvPr>
          <p:cNvPicPr>
            <a:picLocks noChangeAspect="1"/>
          </p:cNvPicPr>
          <p:nvPr/>
        </p:nvPicPr>
        <p:blipFill>
          <a:blip r:embed="rId2"/>
          <a:stretch>
            <a:fillRect/>
          </a:stretch>
        </p:blipFill>
        <p:spPr>
          <a:xfrm>
            <a:off x="336770" y="1551884"/>
            <a:ext cx="1508253" cy="1508253"/>
          </a:xfrm>
          <a:prstGeom prst="rect">
            <a:avLst/>
          </a:prstGeom>
        </p:spPr>
      </p:pic>
      <p:pic>
        <p:nvPicPr>
          <p:cNvPr id="10" name="Afbeelding 9" descr="Afbeelding met schermopname, Graphics, Kleurrijkheid, symbool&#10;&#10;Door AI gegenereerde inhoud is mogelijk onjuist.">
            <a:extLst>
              <a:ext uri="{FF2B5EF4-FFF2-40B4-BE49-F238E27FC236}">
                <a16:creationId xmlns:a16="http://schemas.microsoft.com/office/drawing/2014/main" id="{366C7692-E154-3557-669B-4BA168B815C0}"/>
              </a:ext>
            </a:extLst>
          </p:cNvPr>
          <p:cNvPicPr>
            <a:picLocks noChangeAspect="1"/>
          </p:cNvPicPr>
          <p:nvPr/>
        </p:nvPicPr>
        <p:blipFill>
          <a:blip r:embed="rId3"/>
          <a:stretch>
            <a:fillRect/>
          </a:stretch>
        </p:blipFill>
        <p:spPr>
          <a:xfrm>
            <a:off x="336770" y="5435714"/>
            <a:ext cx="1271021" cy="1271021"/>
          </a:xfrm>
          <a:prstGeom prst="rect">
            <a:avLst/>
          </a:prstGeom>
        </p:spPr>
      </p:pic>
      <p:pic>
        <p:nvPicPr>
          <p:cNvPr id="16" name="Afbeelding 15" descr="Afbeelding met clipart, tekenfilm, glimlach, Tekenfilm&#10;&#10;Door AI gegenereerde inhoud is mogelijk onjuist.">
            <a:extLst>
              <a:ext uri="{FF2B5EF4-FFF2-40B4-BE49-F238E27FC236}">
                <a16:creationId xmlns:a16="http://schemas.microsoft.com/office/drawing/2014/main" id="{91CDFD72-CCD6-07F2-860B-4C81D06442F3}"/>
              </a:ext>
            </a:extLst>
          </p:cNvPr>
          <p:cNvPicPr>
            <a:picLocks noChangeAspect="1"/>
          </p:cNvPicPr>
          <p:nvPr/>
        </p:nvPicPr>
        <p:blipFill>
          <a:blip r:embed="rId4"/>
          <a:stretch>
            <a:fillRect/>
          </a:stretch>
        </p:blipFill>
        <p:spPr>
          <a:xfrm>
            <a:off x="444044" y="3074222"/>
            <a:ext cx="1015663" cy="1015663"/>
          </a:xfrm>
          <a:prstGeom prst="rect">
            <a:avLst/>
          </a:prstGeom>
        </p:spPr>
      </p:pic>
      <p:pic>
        <p:nvPicPr>
          <p:cNvPr id="18" name="Afbeelding 17" descr="Afbeelding met clipart, Tekenfilm, illustratie, glimlach&#10;&#10;Door AI gegenereerde inhoud is mogelijk onjuist.">
            <a:extLst>
              <a:ext uri="{FF2B5EF4-FFF2-40B4-BE49-F238E27FC236}">
                <a16:creationId xmlns:a16="http://schemas.microsoft.com/office/drawing/2014/main" id="{0A4B3915-0476-A847-8B42-AF43CCBB0C01}"/>
              </a:ext>
            </a:extLst>
          </p:cNvPr>
          <p:cNvPicPr>
            <a:picLocks noChangeAspect="1"/>
          </p:cNvPicPr>
          <p:nvPr/>
        </p:nvPicPr>
        <p:blipFill>
          <a:blip r:embed="rId5"/>
          <a:stretch>
            <a:fillRect/>
          </a:stretch>
        </p:blipFill>
        <p:spPr>
          <a:xfrm>
            <a:off x="394380" y="4320722"/>
            <a:ext cx="1114992" cy="1114992"/>
          </a:xfrm>
          <a:prstGeom prst="rect">
            <a:avLst/>
          </a:prstGeom>
        </p:spPr>
      </p:pic>
      <p:sp>
        <p:nvSpPr>
          <p:cNvPr id="23" name="Afgeronde rechthoek 22">
            <a:extLst>
              <a:ext uri="{FF2B5EF4-FFF2-40B4-BE49-F238E27FC236}">
                <a16:creationId xmlns:a16="http://schemas.microsoft.com/office/drawing/2014/main" id="{CF7BE338-C0CB-1D59-0F45-3608FC93956C}"/>
              </a:ext>
            </a:extLst>
          </p:cNvPr>
          <p:cNvSpPr/>
          <p:nvPr/>
        </p:nvSpPr>
        <p:spPr>
          <a:xfrm>
            <a:off x="7242770" y="3619120"/>
            <a:ext cx="4052601" cy="2246256"/>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E44377FC-F68E-255F-3241-E95BADF278FB}"/>
              </a:ext>
            </a:extLst>
          </p:cNvPr>
          <p:cNvSpPr txBox="1"/>
          <p:nvPr/>
        </p:nvSpPr>
        <p:spPr>
          <a:xfrm>
            <a:off x="7291979" y="3558694"/>
            <a:ext cx="3954182" cy="2077492"/>
          </a:xfrm>
          <a:prstGeom prst="rect">
            <a:avLst/>
          </a:prstGeom>
          <a:noFill/>
        </p:spPr>
        <p:txBody>
          <a:bodyPr wrap="square" rtlCol="0">
            <a:spAutoFit/>
          </a:bodyPr>
          <a:lstStyle/>
          <a:p>
            <a:endParaRPr lang="nl-NL" sz="2400" dirty="0">
              <a:latin typeface="Roboto Light" panose="02000000000000000000" pitchFamily="2" charset="0"/>
              <a:ea typeface="Roboto Light" panose="02000000000000000000" pitchFamily="2" charset="0"/>
            </a:endParaRPr>
          </a:p>
          <a:p>
            <a:pPr algn="ctr"/>
            <a:r>
              <a:rPr lang="nl-NL" sz="2400" b="1" dirty="0">
                <a:solidFill>
                  <a:schemeClr val="bg1"/>
                </a:solidFill>
                <a:latin typeface="Roboto Light" panose="02000000000000000000" pitchFamily="2" charset="0"/>
                <a:ea typeface="Roboto Light" panose="02000000000000000000" pitchFamily="2" charset="0"/>
              </a:rPr>
              <a:t>Compaan kan praten!</a:t>
            </a:r>
          </a:p>
          <a:p>
            <a:pPr algn="ctr"/>
            <a:endParaRPr lang="nl-NL" sz="900" b="1" dirty="0">
              <a:solidFill>
                <a:schemeClr val="bg1"/>
              </a:solidFill>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Hij leest meldingen en teksten voor, en spreekt knoppen uit als je ze wat langer indrukt. Stem, volume en snelheid zijn zelf in te stellen.</a:t>
            </a:r>
          </a:p>
        </p:txBody>
      </p:sp>
      <p:sp>
        <p:nvSpPr>
          <p:cNvPr id="24" name="Tekstvak 23">
            <a:extLst>
              <a:ext uri="{FF2B5EF4-FFF2-40B4-BE49-F238E27FC236}">
                <a16:creationId xmlns:a16="http://schemas.microsoft.com/office/drawing/2014/main" id="{A57E56E5-A55B-7F0D-6249-1A27FB16C7C5}"/>
              </a:ext>
            </a:extLst>
          </p:cNvPr>
          <p:cNvSpPr txBox="1"/>
          <p:nvPr/>
        </p:nvSpPr>
        <p:spPr>
          <a:xfrm>
            <a:off x="1862155" y="1347261"/>
            <a:ext cx="4005943"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BFE8098A-BF5F-E0A2-E926-8271B1896BBE}"/>
              </a:ext>
            </a:extLst>
          </p:cNvPr>
          <p:cNvSpPr/>
          <p:nvPr/>
        </p:nvSpPr>
        <p:spPr>
          <a:xfrm>
            <a:off x="-1" y="5421"/>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 name="Afbeelding 3" descr="Afbeelding met tekenfilm, clipart, schermopname, emoticon&#10;&#10;Door AI gegenereerde inhoud is mogelijk onjuist.">
            <a:extLst>
              <a:ext uri="{FF2B5EF4-FFF2-40B4-BE49-F238E27FC236}">
                <a16:creationId xmlns:a16="http://schemas.microsoft.com/office/drawing/2014/main" id="{91897DFB-78CD-C3FD-6E2B-3D25BB9FCE26}"/>
              </a:ext>
            </a:extLst>
          </p:cNvPr>
          <p:cNvPicPr>
            <a:picLocks noChangeAspect="1"/>
          </p:cNvPicPr>
          <p:nvPr/>
        </p:nvPicPr>
        <p:blipFill>
          <a:blip r:embed="rId6"/>
          <a:stretch>
            <a:fillRect/>
          </a:stretch>
        </p:blipFill>
        <p:spPr>
          <a:xfrm>
            <a:off x="7931645" y="1387447"/>
            <a:ext cx="2853026" cy="2853026"/>
          </a:xfrm>
          <a:prstGeom prst="rect">
            <a:avLst/>
          </a:prstGeom>
        </p:spPr>
      </p:pic>
    </p:spTree>
    <p:extLst>
      <p:ext uri="{BB962C8B-B14F-4D97-AF65-F5344CB8AC3E}">
        <p14:creationId xmlns:p14="http://schemas.microsoft.com/office/powerpoint/2010/main" val="250597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12EEF-C527-E269-8BAC-09F21F896E5E}"/>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EBD985F4-B181-F4F3-960E-EA9F1291607F}"/>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Compaan Klassiek</a:t>
            </a:r>
            <a:endParaRPr lang="nl-NL" sz="3200" b="1" dirty="0">
              <a:effectLst/>
              <a:latin typeface="Roboto Light" panose="02000000000000000000" pitchFamily="2" charset="0"/>
              <a:ea typeface="Roboto Light" panose="02000000000000000000" pitchFamily="2" charset="0"/>
            </a:endParaRPr>
          </a:p>
          <a:p>
            <a:pPr algn="ctr" rtl="0">
              <a:buNone/>
            </a:pPr>
            <a:r>
              <a:rPr lang="nl-NL" dirty="0">
                <a:solidFill>
                  <a:srgbClr val="000000"/>
                </a:solidFill>
                <a:effectLst/>
                <a:latin typeface="Roboto Light" panose="02000000000000000000" pitchFamily="2" charset="0"/>
                <a:ea typeface="Roboto Light" panose="02000000000000000000" pitchFamily="2" charset="0"/>
              </a:rPr>
              <a:t>De vertrouwde Compaan-tablet, met meer mogelijkheden dan je denkt</a:t>
            </a:r>
            <a:endParaRPr lang="nl-NL" dirty="0">
              <a:effectLst/>
              <a:latin typeface="Roboto Light" panose="02000000000000000000" pitchFamily="2" charset="0"/>
              <a:ea typeface="Roboto Light" panose="02000000000000000000" pitchFamily="2" charset="0"/>
            </a:endParaRPr>
          </a:p>
        </p:txBody>
      </p:sp>
      <p:sp>
        <p:nvSpPr>
          <p:cNvPr id="6" name="Tekstvak 5">
            <a:extLst>
              <a:ext uri="{FF2B5EF4-FFF2-40B4-BE49-F238E27FC236}">
                <a16:creationId xmlns:a16="http://schemas.microsoft.com/office/drawing/2014/main" id="{A2F6A17C-B280-B275-B514-D93AA4D39D7B}"/>
              </a:ext>
            </a:extLst>
          </p:cNvPr>
          <p:cNvSpPr txBox="1"/>
          <p:nvPr/>
        </p:nvSpPr>
        <p:spPr>
          <a:xfrm>
            <a:off x="1851036" y="5642712"/>
            <a:ext cx="4714864"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op de Compaan Klassiek extra knoppen kunt toevoegen, helemaal passend bij de wensen en vaardigheden van de gebruiker?</a:t>
            </a:r>
            <a:endParaRPr lang="nl-NL" dirty="0">
              <a:effectLst/>
              <a:latin typeface="Roboto Light" panose="02000000000000000000" pitchFamily="2" charset="0"/>
              <a:ea typeface="Roboto Light" panose="02000000000000000000" pitchFamily="2" charset="0"/>
            </a:endParaRPr>
          </a:p>
        </p:txBody>
      </p:sp>
      <p:sp>
        <p:nvSpPr>
          <p:cNvPr id="13" name="Tekstvak 12">
            <a:extLst>
              <a:ext uri="{FF2B5EF4-FFF2-40B4-BE49-F238E27FC236}">
                <a16:creationId xmlns:a16="http://schemas.microsoft.com/office/drawing/2014/main" id="{07F13EA4-E505-C047-A4CA-B480B5627C73}"/>
              </a:ext>
            </a:extLst>
          </p:cNvPr>
          <p:cNvSpPr txBox="1"/>
          <p:nvPr/>
        </p:nvSpPr>
        <p:spPr>
          <a:xfrm>
            <a:off x="1862154" y="2190415"/>
            <a:ext cx="4607821" cy="646331"/>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de eerstvolgende agenda-afspraak direct op het beginscherm kan staan?</a:t>
            </a:r>
            <a:endParaRPr lang="nl-NL" dirty="0">
              <a:effectLst/>
              <a:latin typeface="Roboto Light" panose="02000000000000000000" pitchFamily="2" charset="0"/>
              <a:ea typeface="Roboto Light" panose="02000000000000000000" pitchFamily="2" charset="0"/>
            </a:endParaRPr>
          </a:p>
        </p:txBody>
      </p:sp>
      <p:sp>
        <p:nvSpPr>
          <p:cNvPr id="14" name="Tekstvak 13">
            <a:extLst>
              <a:ext uri="{FF2B5EF4-FFF2-40B4-BE49-F238E27FC236}">
                <a16:creationId xmlns:a16="http://schemas.microsoft.com/office/drawing/2014/main" id="{253BEF9D-1DE6-17CF-3103-151CBE6D8BE3}"/>
              </a:ext>
            </a:extLst>
          </p:cNvPr>
          <p:cNvSpPr txBox="1"/>
          <p:nvPr/>
        </p:nvSpPr>
        <p:spPr>
          <a:xfrm>
            <a:off x="1862155" y="3254221"/>
            <a:ext cx="4607820"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de achterkant van de Compaan-pen ook werkt als aanraak-dopje (</a:t>
            </a:r>
            <a:r>
              <a:rPr lang="nl-NL" dirty="0" err="1">
                <a:solidFill>
                  <a:srgbClr val="000000"/>
                </a:solidFill>
                <a:effectLst/>
                <a:latin typeface="Roboto Light" panose="02000000000000000000" pitchFamily="2" charset="0"/>
                <a:ea typeface="Roboto Light" panose="02000000000000000000" pitchFamily="2" charset="0"/>
              </a:rPr>
              <a:t>stylus</a:t>
            </a:r>
            <a:r>
              <a:rPr lang="nl-NL" dirty="0">
                <a:solidFill>
                  <a:srgbClr val="000000"/>
                </a:solidFill>
                <a:effectLst/>
                <a:latin typeface="Roboto Light" panose="02000000000000000000" pitchFamily="2" charset="0"/>
                <a:ea typeface="Roboto Light" panose="02000000000000000000" pitchFamily="2" charset="0"/>
              </a:rPr>
              <a:t>) om mee te klikken?</a:t>
            </a:r>
            <a:endParaRPr lang="nl-NL" dirty="0">
              <a:effectLst/>
              <a:latin typeface="Roboto Light" panose="02000000000000000000" pitchFamily="2" charset="0"/>
              <a:ea typeface="Roboto Light" panose="02000000000000000000" pitchFamily="2" charset="0"/>
            </a:endParaRPr>
          </a:p>
        </p:txBody>
      </p:sp>
      <p:sp>
        <p:nvSpPr>
          <p:cNvPr id="15" name="Tekstvak 14">
            <a:extLst>
              <a:ext uri="{FF2B5EF4-FFF2-40B4-BE49-F238E27FC236}">
                <a16:creationId xmlns:a16="http://schemas.microsoft.com/office/drawing/2014/main" id="{43EF8C68-E8CD-759D-45B3-9A9843C013F3}"/>
              </a:ext>
            </a:extLst>
          </p:cNvPr>
          <p:cNvSpPr txBox="1"/>
          <p:nvPr/>
        </p:nvSpPr>
        <p:spPr>
          <a:xfrm>
            <a:off x="1862154" y="4419571"/>
            <a:ext cx="4607820"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ringtone kunt aanpassen, bijvoorbeeld als deze te veel lijkt op de huistelefoon of deurbel?</a:t>
            </a:r>
            <a:endParaRPr lang="nl-NL" dirty="0">
              <a:effectLst/>
              <a:latin typeface="Roboto Light" panose="02000000000000000000" pitchFamily="2" charset="0"/>
              <a:ea typeface="Roboto Light" panose="02000000000000000000" pitchFamily="2" charset="0"/>
            </a:endParaRPr>
          </a:p>
        </p:txBody>
      </p:sp>
      <p:sp>
        <p:nvSpPr>
          <p:cNvPr id="23" name="Afgeronde rechthoek 22">
            <a:extLst>
              <a:ext uri="{FF2B5EF4-FFF2-40B4-BE49-F238E27FC236}">
                <a16:creationId xmlns:a16="http://schemas.microsoft.com/office/drawing/2014/main" id="{5555474B-64CB-A3CF-30E1-5CF64B321556}"/>
              </a:ext>
            </a:extLst>
          </p:cNvPr>
          <p:cNvSpPr/>
          <p:nvPr/>
        </p:nvSpPr>
        <p:spPr>
          <a:xfrm>
            <a:off x="7277250" y="3429317"/>
            <a:ext cx="4052601" cy="1646547"/>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FE3C9AFB-BAC1-D81F-EDB4-8309FDF619B0}"/>
              </a:ext>
            </a:extLst>
          </p:cNvPr>
          <p:cNvSpPr txBox="1"/>
          <p:nvPr/>
        </p:nvSpPr>
        <p:spPr>
          <a:xfrm>
            <a:off x="7326915" y="3344356"/>
            <a:ext cx="3876806" cy="1523494"/>
          </a:xfrm>
          <a:prstGeom prst="rect">
            <a:avLst/>
          </a:prstGeom>
          <a:noFill/>
        </p:spPr>
        <p:txBody>
          <a:bodyPr wrap="square" rtlCol="0">
            <a:spAutoFit/>
          </a:bodyPr>
          <a:lstStyle/>
          <a:p>
            <a:endParaRPr lang="nl-NL" sz="2400" dirty="0">
              <a:latin typeface="Roboto Light" panose="02000000000000000000" pitchFamily="2" charset="0"/>
              <a:ea typeface="Roboto Light" panose="02000000000000000000" pitchFamily="2" charset="0"/>
            </a:endParaRPr>
          </a:p>
          <a:p>
            <a:pPr algn="ctr"/>
            <a:r>
              <a:rPr lang="nl-NL" sz="2400" b="1" dirty="0">
                <a:solidFill>
                  <a:schemeClr val="bg1"/>
                </a:solidFill>
                <a:latin typeface="Roboto Light" panose="02000000000000000000" pitchFamily="2" charset="0"/>
                <a:ea typeface="Roboto Light" panose="02000000000000000000" pitchFamily="2" charset="0"/>
              </a:rPr>
              <a:t>Live bingo</a:t>
            </a:r>
          </a:p>
          <a:p>
            <a:pPr algn="ctr"/>
            <a:endParaRPr lang="nl-NL" sz="900" b="1" dirty="0">
              <a:solidFill>
                <a:schemeClr val="bg1"/>
              </a:solidFill>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Wist je dat er elke vrijdag om 15:00 een live bingo is met leuke prijsjes?</a:t>
            </a:r>
          </a:p>
        </p:txBody>
      </p:sp>
      <p:sp>
        <p:nvSpPr>
          <p:cNvPr id="24" name="Tekstvak 23">
            <a:extLst>
              <a:ext uri="{FF2B5EF4-FFF2-40B4-BE49-F238E27FC236}">
                <a16:creationId xmlns:a16="http://schemas.microsoft.com/office/drawing/2014/main" id="{05E5211F-0F4D-4606-1F20-E6DA91F139CC}"/>
              </a:ext>
            </a:extLst>
          </p:cNvPr>
          <p:cNvSpPr txBox="1"/>
          <p:nvPr/>
        </p:nvSpPr>
        <p:spPr>
          <a:xfrm>
            <a:off x="1862155" y="1347261"/>
            <a:ext cx="4005943"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41654C94-02B3-DE2B-B7AB-5DF6E8E155E2}"/>
              </a:ext>
            </a:extLst>
          </p:cNvPr>
          <p:cNvSpPr/>
          <p:nvPr/>
        </p:nvSpPr>
        <p:spPr>
          <a:xfrm>
            <a:off x="0" y="1"/>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4" name="Afbeelding 3" descr="Afbeelding met clipart, Graphics, tekenfilm, cirkel&#10;&#10;Door AI gegenereerde inhoud is mogelijk onjuist.">
            <a:extLst>
              <a:ext uri="{FF2B5EF4-FFF2-40B4-BE49-F238E27FC236}">
                <a16:creationId xmlns:a16="http://schemas.microsoft.com/office/drawing/2014/main" id="{D54E1F79-1B43-05A5-D195-E1E69165B017}"/>
              </a:ext>
            </a:extLst>
          </p:cNvPr>
          <p:cNvPicPr>
            <a:picLocks noChangeAspect="1"/>
          </p:cNvPicPr>
          <p:nvPr/>
        </p:nvPicPr>
        <p:blipFill>
          <a:blip r:embed="rId2"/>
          <a:stretch>
            <a:fillRect/>
          </a:stretch>
        </p:blipFill>
        <p:spPr>
          <a:xfrm>
            <a:off x="7524490" y="1909766"/>
            <a:ext cx="1828800" cy="1828800"/>
          </a:xfrm>
          <a:prstGeom prst="rect">
            <a:avLst/>
          </a:prstGeom>
        </p:spPr>
      </p:pic>
      <p:pic>
        <p:nvPicPr>
          <p:cNvPr id="8" name="Afbeelding 7" descr="Afbeelding met cirkel, Graphics, schermopname, clipart&#10;&#10;Door AI gegenereerde inhoud is mogelijk onjuist.">
            <a:extLst>
              <a:ext uri="{FF2B5EF4-FFF2-40B4-BE49-F238E27FC236}">
                <a16:creationId xmlns:a16="http://schemas.microsoft.com/office/drawing/2014/main" id="{C7CCFB9F-E649-C2DE-ACDF-29E2059DCA61}"/>
              </a:ext>
            </a:extLst>
          </p:cNvPr>
          <p:cNvPicPr>
            <a:picLocks noChangeAspect="1"/>
          </p:cNvPicPr>
          <p:nvPr/>
        </p:nvPicPr>
        <p:blipFill>
          <a:blip r:embed="rId3"/>
          <a:stretch>
            <a:fillRect/>
          </a:stretch>
        </p:blipFill>
        <p:spPr>
          <a:xfrm>
            <a:off x="9353290" y="2151440"/>
            <a:ext cx="1731508" cy="1731508"/>
          </a:xfrm>
          <a:prstGeom prst="rect">
            <a:avLst/>
          </a:prstGeom>
        </p:spPr>
      </p:pic>
      <p:pic>
        <p:nvPicPr>
          <p:cNvPr id="11" name="Afbeelding 10" descr="Afbeelding met schermopname, Rechthoek, plein, ontwerp&#10;&#10;Door AI gegenereerde inhoud is mogelijk onjuist.">
            <a:extLst>
              <a:ext uri="{FF2B5EF4-FFF2-40B4-BE49-F238E27FC236}">
                <a16:creationId xmlns:a16="http://schemas.microsoft.com/office/drawing/2014/main" id="{BB05786A-ACA9-B148-F925-7BE64D8903E9}"/>
              </a:ext>
            </a:extLst>
          </p:cNvPr>
          <p:cNvPicPr>
            <a:picLocks noChangeAspect="1"/>
          </p:cNvPicPr>
          <p:nvPr/>
        </p:nvPicPr>
        <p:blipFill>
          <a:blip r:embed="rId4"/>
          <a:stretch>
            <a:fillRect/>
          </a:stretch>
        </p:blipFill>
        <p:spPr>
          <a:xfrm>
            <a:off x="425867" y="1909767"/>
            <a:ext cx="1139574" cy="1007130"/>
          </a:xfrm>
          <a:prstGeom prst="rect">
            <a:avLst/>
          </a:prstGeom>
        </p:spPr>
      </p:pic>
      <p:pic>
        <p:nvPicPr>
          <p:cNvPr id="17" name="Afbeelding 16" descr="Afbeelding met schermopname, gereedschap, mes&#10;&#10;Door AI gegenereerde inhoud is mogelijk onjuist.">
            <a:extLst>
              <a:ext uri="{FF2B5EF4-FFF2-40B4-BE49-F238E27FC236}">
                <a16:creationId xmlns:a16="http://schemas.microsoft.com/office/drawing/2014/main" id="{B2811299-5D2B-DC94-A7F1-70E806DC38B0}"/>
              </a:ext>
            </a:extLst>
          </p:cNvPr>
          <p:cNvPicPr>
            <a:picLocks noChangeAspect="1"/>
          </p:cNvPicPr>
          <p:nvPr/>
        </p:nvPicPr>
        <p:blipFill>
          <a:blip r:embed="rId5"/>
          <a:stretch>
            <a:fillRect/>
          </a:stretch>
        </p:blipFill>
        <p:spPr>
          <a:xfrm>
            <a:off x="460057" y="3113523"/>
            <a:ext cx="1071270" cy="1071270"/>
          </a:xfrm>
          <a:prstGeom prst="rect">
            <a:avLst/>
          </a:prstGeom>
        </p:spPr>
      </p:pic>
      <p:pic>
        <p:nvPicPr>
          <p:cNvPr id="21" name="Afbeelding 20" descr="Afbeelding met illustratie, bell&#10;&#10;Door AI gegenereerde inhoud is mogelijk onjuist.">
            <a:extLst>
              <a:ext uri="{FF2B5EF4-FFF2-40B4-BE49-F238E27FC236}">
                <a16:creationId xmlns:a16="http://schemas.microsoft.com/office/drawing/2014/main" id="{EDF5499A-39A9-9D96-FA42-E5EC42C6A77C}"/>
              </a:ext>
            </a:extLst>
          </p:cNvPr>
          <p:cNvPicPr>
            <a:picLocks noChangeAspect="1"/>
          </p:cNvPicPr>
          <p:nvPr/>
        </p:nvPicPr>
        <p:blipFill>
          <a:blip r:embed="rId6"/>
          <a:stretch>
            <a:fillRect/>
          </a:stretch>
        </p:blipFill>
        <p:spPr>
          <a:xfrm>
            <a:off x="426394" y="4252591"/>
            <a:ext cx="1119796" cy="1119796"/>
          </a:xfrm>
          <a:prstGeom prst="rect">
            <a:avLst/>
          </a:prstGeom>
        </p:spPr>
      </p:pic>
      <p:pic>
        <p:nvPicPr>
          <p:cNvPr id="27" name="Afbeelding 26" descr="Afbeelding met clipart, schermopname, symbool, tekenfilm&#10;&#10;Door AI gegenereerde inhoud is mogelijk onjuist.">
            <a:extLst>
              <a:ext uri="{FF2B5EF4-FFF2-40B4-BE49-F238E27FC236}">
                <a16:creationId xmlns:a16="http://schemas.microsoft.com/office/drawing/2014/main" id="{2F29237B-C41A-47A5-3DD7-68A4BD22E660}"/>
              </a:ext>
            </a:extLst>
          </p:cNvPr>
          <p:cNvPicPr>
            <a:picLocks noChangeAspect="1"/>
          </p:cNvPicPr>
          <p:nvPr/>
        </p:nvPicPr>
        <p:blipFill>
          <a:blip r:embed="rId7"/>
          <a:stretch>
            <a:fillRect/>
          </a:stretch>
        </p:blipFill>
        <p:spPr>
          <a:xfrm>
            <a:off x="426394" y="5567672"/>
            <a:ext cx="1119796" cy="1119796"/>
          </a:xfrm>
          <a:prstGeom prst="rect">
            <a:avLst/>
          </a:prstGeom>
        </p:spPr>
      </p:pic>
    </p:spTree>
    <p:extLst>
      <p:ext uri="{BB962C8B-B14F-4D97-AF65-F5344CB8AC3E}">
        <p14:creationId xmlns:p14="http://schemas.microsoft.com/office/powerpoint/2010/main" val="2091912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387B2-3123-80AE-2A03-FD72362C7079}"/>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95917CF6-504B-2067-D98B-5CE33AE947CD}"/>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Compaan Klassiek</a:t>
            </a:r>
            <a:endParaRPr lang="nl-NL" sz="3200" b="1" dirty="0">
              <a:effectLst/>
              <a:latin typeface="Roboto Light" panose="02000000000000000000" pitchFamily="2" charset="0"/>
              <a:ea typeface="Roboto Light" panose="02000000000000000000" pitchFamily="2" charset="0"/>
            </a:endParaRPr>
          </a:p>
          <a:p>
            <a:pPr algn="ctr" rtl="0">
              <a:buNone/>
            </a:pPr>
            <a:r>
              <a:rPr lang="nl-NL" dirty="0">
                <a:solidFill>
                  <a:srgbClr val="000000"/>
                </a:solidFill>
                <a:effectLst/>
                <a:latin typeface="Roboto Light" panose="02000000000000000000" pitchFamily="2" charset="0"/>
                <a:ea typeface="Roboto Light" panose="02000000000000000000" pitchFamily="2" charset="0"/>
              </a:rPr>
              <a:t>De vertrouwde Compaan-tablet, met meer mogelijkheden dan je denkt</a:t>
            </a:r>
            <a:endParaRPr lang="nl-NL" dirty="0">
              <a:effectLst/>
              <a:latin typeface="Roboto Light" panose="02000000000000000000" pitchFamily="2" charset="0"/>
              <a:ea typeface="Roboto Light" panose="02000000000000000000" pitchFamily="2" charset="0"/>
            </a:endParaRPr>
          </a:p>
        </p:txBody>
      </p:sp>
      <p:sp>
        <p:nvSpPr>
          <p:cNvPr id="6" name="Tekstvak 5">
            <a:extLst>
              <a:ext uri="{FF2B5EF4-FFF2-40B4-BE49-F238E27FC236}">
                <a16:creationId xmlns:a16="http://schemas.microsoft.com/office/drawing/2014/main" id="{1DC65430-AC66-2213-5A91-50D6E772F2FB}"/>
              </a:ext>
            </a:extLst>
          </p:cNvPr>
          <p:cNvSpPr txBox="1"/>
          <p:nvPr/>
        </p:nvSpPr>
        <p:spPr>
          <a:xfrm>
            <a:off x="1862155" y="3228365"/>
            <a:ext cx="4805344" cy="646331"/>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klok op het beginscherm digitaal of analoog kunt weergeven?</a:t>
            </a:r>
            <a:endParaRPr lang="nl-NL" dirty="0">
              <a:effectLst/>
              <a:latin typeface="Roboto Light" panose="02000000000000000000" pitchFamily="2" charset="0"/>
              <a:ea typeface="Roboto Light" panose="02000000000000000000" pitchFamily="2" charset="0"/>
            </a:endParaRPr>
          </a:p>
        </p:txBody>
      </p:sp>
      <p:sp>
        <p:nvSpPr>
          <p:cNvPr id="13" name="Tekstvak 12">
            <a:extLst>
              <a:ext uri="{FF2B5EF4-FFF2-40B4-BE49-F238E27FC236}">
                <a16:creationId xmlns:a16="http://schemas.microsoft.com/office/drawing/2014/main" id="{1CF49F19-EAF9-D56A-3DBA-A97D0BAA5CCA}"/>
              </a:ext>
            </a:extLst>
          </p:cNvPr>
          <p:cNvSpPr txBox="1"/>
          <p:nvPr/>
        </p:nvSpPr>
        <p:spPr>
          <a:xfrm>
            <a:off x="1851037" y="2005609"/>
            <a:ext cx="4816462"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er elke vrijdag om 11:00 een kletsmoment is via de kletsknop, waar gebruikers elkaar én Compaan-collega’s ontmoeten?</a:t>
            </a:r>
            <a:endParaRPr lang="nl-NL" dirty="0">
              <a:effectLst/>
              <a:latin typeface="Roboto Light" panose="02000000000000000000" pitchFamily="2" charset="0"/>
              <a:ea typeface="Roboto Light" panose="02000000000000000000" pitchFamily="2" charset="0"/>
            </a:endParaRPr>
          </a:p>
        </p:txBody>
      </p:sp>
      <p:sp>
        <p:nvSpPr>
          <p:cNvPr id="14" name="Tekstvak 13">
            <a:extLst>
              <a:ext uri="{FF2B5EF4-FFF2-40B4-BE49-F238E27FC236}">
                <a16:creationId xmlns:a16="http://schemas.microsoft.com/office/drawing/2014/main" id="{C285F2D4-57E3-2EE3-4C5F-93B5D24BF2E7}"/>
              </a:ext>
            </a:extLst>
          </p:cNvPr>
          <p:cNvSpPr txBox="1"/>
          <p:nvPr/>
        </p:nvSpPr>
        <p:spPr>
          <a:xfrm>
            <a:off x="1862155" y="5720044"/>
            <a:ext cx="4805344" cy="646331"/>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met de Compaan foto’s kunt maken en kan delen met je contactpersonen?</a:t>
            </a:r>
            <a:endParaRPr lang="nl-NL" dirty="0">
              <a:effectLst/>
              <a:latin typeface="Roboto Light" panose="02000000000000000000" pitchFamily="2" charset="0"/>
              <a:ea typeface="Roboto Light" panose="02000000000000000000" pitchFamily="2" charset="0"/>
            </a:endParaRPr>
          </a:p>
        </p:txBody>
      </p:sp>
      <p:sp>
        <p:nvSpPr>
          <p:cNvPr id="15" name="Tekstvak 14">
            <a:extLst>
              <a:ext uri="{FF2B5EF4-FFF2-40B4-BE49-F238E27FC236}">
                <a16:creationId xmlns:a16="http://schemas.microsoft.com/office/drawing/2014/main" id="{64F368D2-7EA7-0C18-C305-C92027E355D2}"/>
              </a:ext>
            </a:extLst>
          </p:cNvPr>
          <p:cNvSpPr txBox="1"/>
          <p:nvPr/>
        </p:nvSpPr>
        <p:spPr>
          <a:xfrm>
            <a:off x="1862155" y="4286823"/>
            <a:ext cx="4805345"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volgorde van de knoppen op het scherm kunt aanpassen (behalve de knoppen die door de zorgorganisatie zijn vastgezet)?</a:t>
            </a:r>
            <a:endParaRPr lang="nl-NL" dirty="0">
              <a:effectLst/>
              <a:latin typeface="Roboto Light" panose="02000000000000000000" pitchFamily="2" charset="0"/>
              <a:ea typeface="Roboto Light" panose="02000000000000000000" pitchFamily="2" charset="0"/>
            </a:endParaRPr>
          </a:p>
        </p:txBody>
      </p:sp>
      <p:sp>
        <p:nvSpPr>
          <p:cNvPr id="23" name="Afgeronde rechthoek 22">
            <a:extLst>
              <a:ext uri="{FF2B5EF4-FFF2-40B4-BE49-F238E27FC236}">
                <a16:creationId xmlns:a16="http://schemas.microsoft.com/office/drawing/2014/main" id="{3CB4130F-ADAA-8234-5B3A-79C1CF0C801C}"/>
              </a:ext>
            </a:extLst>
          </p:cNvPr>
          <p:cNvSpPr/>
          <p:nvPr/>
        </p:nvSpPr>
        <p:spPr>
          <a:xfrm>
            <a:off x="7277250" y="3429317"/>
            <a:ext cx="4052601" cy="2131675"/>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E07A18D1-20D2-E5B4-A194-3C1A218E5FE1}"/>
              </a:ext>
            </a:extLst>
          </p:cNvPr>
          <p:cNvSpPr txBox="1"/>
          <p:nvPr/>
        </p:nvSpPr>
        <p:spPr>
          <a:xfrm>
            <a:off x="7326915" y="3457236"/>
            <a:ext cx="3876806" cy="1846659"/>
          </a:xfrm>
          <a:prstGeom prst="rect">
            <a:avLst/>
          </a:prstGeom>
          <a:noFill/>
        </p:spPr>
        <p:txBody>
          <a:bodyPr wrap="square" rtlCol="0">
            <a:spAutoFit/>
          </a:bodyPr>
          <a:lstStyle/>
          <a:p>
            <a:endParaRPr lang="nl-NL" sz="2400" dirty="0">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Digitaal fotolijstje</a:t>
            </a:r>
          </a:p>
          <a:p>
            <a:pPr algn="ctr"/>
            <a:endParaRPr lang="nl-NL" b="1" dirty="0">
              <a:solidFill>
                <a:schemeClr val="bg1"/>
              </a:solidFill>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Wist je dat je een digitale diashow van je foto’s kunt maken? Deze is ook  te gebruiken als schermbeveiliging!</a:t>
            </a:r>
          </a:p>
        </p:txBody>
      </p:sp>
      <p:sp>
        <p:nvSpPr>
          <p:cNvPr id="24" name="Tekstvak 23">
            <a:extLst>
              <a:ext uri="{FF2B5EF4-FFF2-40B4-BE49-F238E27FC236}">
                <a16:creationId xmlns:a16="http://schemas.microsoft.com/office/drawing/2014/main" id="{3ABCF30A-285F-8959-E377-1CCF1F0FE81E}"/>
              </a:ext>
            </a:extLst>
          </p:cNvPr>
          <p:cNvSpPr txBox="1"/>
          <p:nvPr/>
        </p:nvSpPr>
        <p:spPr>
          <a:xfrm>
            <a:off x="1862156" y="1347261"/>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6506C8FF-3DD3-5012-0457-28A4CEF0E745}"/>
              </a:ext>
            </a:extLst>
          </p:cNvPr>
          <p:cNvSpPr/>
          <p:nvPr/>
        </p:nvSpPr>
        <p:spPr>
          <a:xfrm>
            <a:off x="0" y="1"/>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clipart, emoticon, smiley, tekenfilm&#10;&#10;Door AI gegenereerde inhoud is mogelijk onjuist.">
            <a:extLst>
              <a:ext uri="{FF2B5EF4-FFF2-40B4-BE49-F238E27FC236}">
                <a16:creationId xmlns:a16="http://schemas.microsoft.com/office/drawing/2014/main" id="{4258F16C-4050-B0B9-E7EC-87FDD1D44C93}"/>
              </a:ext>
            </a:extLst>
          </p:cNvPr>
          <p:cNvPicPr>
            <a:picLocks noChangeAspect="1"/>
          </p:cNvPicPr>
          <p:nvPr/>
        </p:nvPicPr>
        <p:blipFill>
          <a:blip r:embed="rId3"/>
          <a:stretch>
            <a:fillRect/>
          </a:stretch>
        </p:blipFill>
        <p:spPr>
          <a:xfrm>
            <a:off x="7921530" y="1347261"/>
            <a:ext cx="2687576" cy="2687576"/>
          </a:xfrm>
          <a:prstGeom prst="rect">
            <a:avLst/>
          </a:prstGeom>
        </p:spPr>
      </p:pic>
      <p:pic>
        <p:nvPicPr>
          <p:cNvPr id="9" name="Afbeelding 8" descr="Afbeelding met klok, cirkel, Wandklok&#10;&#10;Door AI gegenereerde inhoud is mogelijk onjuist.">
            <a:extLst>
              <a:ext uri="{FF2B5EF4-FFF2-40B4-BE49-F238E27FC236}">
                <a16:creationId xmlns:a16="http://schemas.microsoft.com/office/drawing/2014/main" id="{F8730EED-07B4-62F4-7053-BADDEC40E3EF}"/>
              </a:ext>
            </a:extLst>
          </p:cNvPr>
          <p:cNvPicPr>
            <a:picLocks noChangeAspect="1"/>
          </p:cNvPicPr>
          <p:nvPr/>
        </p:nvPicPr>
        <p:blipFill>
          <a:blip r:embed="rId4"/>
          <a:stretch>
            <a:fillRect/>
          </a:stretch>
        </p:blipFill>
        <p:spPr>
          <a:xfrm>
            <a:off x="273850" y="3172347"/>
            <a:ext cx="776364" cy="776364"/>
          </a:xfrm>
          <a:prstGeom prst="rect">
            <a:avLst/>
          </a:prstGeom>
        </p:spPr>
      </p:pic>
      <p:pic>
        <p:nvPicPr>
          <p:cNvPr id="12" name="Afbeelding 11" descr="Afbeelding met schermopname, tekst, Lettertype, nummer&#10;&#10;Door AI gegenereerde inhoud is mogelijk onjuist.">
            <a:extLst>
              <a:ext uri="{FF2B5EF4-FFF2-40B4-BE49-F238E27FC236}">
                <a16:creationId xmlns:a16="http://schemas.microsoft.com/office/drawing/2014/main" id="{14FCE990-A5DB-410F-5AB5-94D34AD214BF}"/>
              </a:ext>
            </a:extLst>
          </p:cNvPr>
          <p:cNvPicPr>
            <a:picLocks noChangeAspect="1"/>
          </p:cNvPicPr>
          <p:nvPr/>
        </p:nvPicPr>
        <p:blipFill>
          <a:blip r:embed="rId5"/>
          <a:stretch>
            <a:fillRect/>
          </a:stretch>
        </p:blipFill>
        <p:spPr>
          <a:xfrm>
            <a:off x="1081121" y="3207728"/>
            <a:ext cx="769915" cy="769915"/>
          </a:xfrm>
          <a:prstGeom prst="rect">
            <a:avLst/>
          </a:prstGeom>
        </p:spPr>
      </p:pic>
      <p:pic>
        <p:nvPicPr>
          <p:cNvPr id="18" name="Afbeelding 17" descr="Afbeelding met clipart, Graphics, tekenfilm, ontwerp&#10;&#10;Door AI gegenereerde inhoud is mogelijk onjuist.">
            <a:extLst>
              <a:ext uri="{FF2B5EF4-FFF2-40B4-BE49-F238E27FC236}">
                <a16:creationId xmlns:a16="http://schemas.microsoft.com/office/drawing/2014/main" id="{90199446-A912-4EB3-D1F4-6DFC2F9F7947}"/>
              </a:ext>
            </a:extLst>
          </p:cNvPr>
          <p:cNvPicPr>
            <a:picLocks noChangeAspect="1"/>
          </p:cNvPicPr>
          <p:nvPr/>
        </p:nvPicPr>
        <p:blipFill>
          <a:blip r:embed="rId6"/>
          <a:stretch>
            <a:fillRect/>
          </a:stretch>
        </p:blipFill>
        <p:spPr>
          <a:xfrm>
            <a:off x="455857" y="1870481"/>
            <a:ext cx="1155449" cy="1155449"/>
          </a:xfrm>
          <a:prstGeom prst="rect">
            <a:avLst/>
          </a:prstGeom>
        </p:spPr>
      </p:pic>
      <p:pic>
        <p:nvPicPr>
          <p:cNvPr id="26" name="Afbeelding 25" descr="Afbeelding met symbool, clipart, Graphics, schermopname&#10;&#10;Door AI gegenereerde inhoud is mogelijk onjuist.">
            <a:extLst>
              <a:ext uri="{FF2B5EF4-FFF2-40B4-BE49-F238E27FC236}">
                <a16:creationId xmlns:a16="http://schemas.microsoft.com/office/drawing/2014/main" id="{73E11338-D82E-6A81-91B5-851076E42570}"/>
              </a:ext>
            </a:extLst>
          </p:cNvPr>
          <p:cNvPicPr>
            <a:picLocks noChangeAspect="1"/>
          </p:cNvPicPr>
          <p:nvPr/>
        </p:nvPicPr>
        <p:blipFill>
          <a:blip r:embed="rId7"/>
          <a:stretch>
            <a:fillRect/>
          </a:stretch>
        </p:blipFill>
        <p:spPr>
          <a:xfrm>
            <a:off x="506201" y="5487152"/>
            <a:ext cx="1105105" cy="1105105"/>
          </a:xfrm>
          <a:prstGeom prst="rect">
            <a:avLst/>
          </a:prstGeom>
        </p:spPr>
      </p:pic>
      <p:pic>
        <p:nvPicPr>
          <p:cNvPr id="29" name="Afbeelding 28" descr="Afbeelding met clipart, Graphics, grafische vormgeving, illustratie&#10;&#10;Door AI gegenereerde inhoud is mogelijk onjuist.">
            <a:extLst>
              <a:ext uri="{FF2B5EF4-FFF2-40B4-BE49-F238E27FC236}">
                <a16:creationId xmlns:a16="http://schemas.microsoft.com/office/drawing/2014/main" id="{9DB3B05C-A5DE-77D1-BBC5-E92A5503677D}"/>
              </a:ext>
            </a:extLst>
          </p:cNvPr>
          <p:cNvPicPr>
            <a:picLocks noChangeAspect="1"/>
          </p:cNvPicPr>
          <p:nvPr/>
        </p:nvPicPr>
        <p:blipFill>
          <a:blip r:embed="rId8"/>
          <a:stretch>
            <a:fillRect/>
          </a:stretch>
        </p:blipFill>
        <p:spPr>
          <a:xfrm>
            <a:off x="523912" y="4286823"/>
            <a:ext cx="1087394" cy="1087394"/>
          </a:xfrm>
          <a:prstGeom prst="rect">
            <a:avLst/>
          </a:prstGeom>
        </p:spPr>
      </p:pic>
    </p:spTree>
    <p:extLst>
      <p:ext uri="{BB962C8B-B14F-4D97-AF65-F5344CB8AC3E}">
        <p14:creationId xmlns:p14="http://schemas.microsoft.com/office/powerpoint/2010/main" val="375347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0EC76-AEDC-1C0A-D0B6-0306C51B63C7}"/>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70CD8F5C-AE05-7101-4756-CF1BD67C80C9}"/>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Compaan Klassiek</a:t>
            </a:r>
            <a:endParaRPr lang="nl-NL" sz="3200" b="1" dirty="0">
              <a:effectLst/>
              <a:latin typeface="Roboto Light" panose="02000000000000000000" pitchFamily="2" charset="0"/>
              <a:ea typeface="Roboto Light" panose="02000000000000000000" pitchFamily="2" charset="0"/>
            </a:endParaRPr>
          </a:p>
          <a:p>
            <a:pPr algn="ctr" rtl="0">
              <a:buNone/>
            </a:pPr>
            <a:r>
              <a:rPr lang="nl-NL" dirty="0">
                <a:solidFill>
                  <a:srgbClr val="000000"/>
                </a:solidFill>
                <a:effectLst/>
                <a:latin typeface="Roboto Light" panose="02000000000000000000" pitchFamily="2" charset="0"/>
                <a:ea typeface="Roboto Light" panose="02000000000000000000" pitchFamily="2" charset="0"/>
              </a:rPr>
              <a:t>De vertrouwde Compaan-tablet, met meer mogelijkheden dan je denkt</a:t>
            </a:r>
            <a:endParaRPr lang="nl-NL" dirty="0">
              <a:effectLst/>
              <a:latin typeface="Roboto Light" panose="02000000000000000000" pitchFamily="2" charset="0"/>
              <a:ea typeface="Roboto Light" panose="02000000000000000000" pitchFamily="2" charset="0"/>
            </a:endParaRPr>
          </a:p>
        </p:txBody>
      </p:sp>
      <p:sp>
        <p:nvSpPr>
          <p:cNvPr id="6" name="Tekstvak 5">
            <a:extLst>
              <a:ext uri="{FF2B5EF4-FFF2-40B4-BE49-F238E27FC236}">
                <a16:creationId xmlns:a16="http://schemas.microsoft.com/office/drawing/2014/main" id="{A585685F-E7A3-CF87-52CC-77ECEFC2DF94}"/>
              </a:ext>
            </a:extLst>
          </p:cNvPr>
          <p:cNvSpPr txBox="1"/>
          <p:nvPr/>
        </p:nvSpPr>
        <p:spPr>
          <a:xfrm>
            <a:off x="1851037" y="2987517"/>
            <a:ext cx="4607822"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het toetsenbord kunt aanpassen naar QWERTY, ABC of een vereenvoudigde indeling?</a:t>
            </a:r>
            <a:endParaRPr lang="nl-NL" dirty="0">
              <a:effectLst/>
              <a:latin typeface="Roboto Light" panose="02000000000000000000" pitchFamily="2" charset="0"/>
              <a:ea typeface="Roboto Light" panose="02000000000000000000" pitchFamily="2" charset="0"/>
            </a:endParaRPr>
          </a:p>
        </p:txBody>
      </p:sp>
      <p:sp>
        <p:nvSpPr>
          <p:cNvPr id="13" name="Tekstvak 12">
            <a:extLst>
              <a:ext uri="{FF2B5EF4-FFF2-40B4-BE49-F238E27FC236}">
                <a16:creationId xmlns:a16="http://schemas.microsoft.com/office/drawing/2014/main" id="{47CDDF7A-50EC-94C1-D177-1340838E6380}"/>
              </a:ext>
            </a:extLst>
          </p:cNvPr>
          <p:cNvSpPr txBox="1"/>
          <p:nvPr/>
        </p:nvSpPr>
        <p:spPr>
          <a:xfrm>
            <a:off x="1851037" y="1922395"/>
            <a:ext cx="4450964"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agenda kunt instellen in een dag- of tweedaags overzicht, met de andere dagen ernaast?</a:t>
            </a:r>
            <a:endParaRPr lang="nl-NL" dirty="0">
              <a:effectLst/>
              <a:latin typeface="Roboto Light" panose="02000000000000000000" pitchFamily="2" charset="0"/>
              <a:ea typeface="Roboto Light" panose="02000000000000000000" pitchFamily="2" charset="0"/>
            </a:endParaRPr>
          </a:p>
        </p:txBody>
      </p:sp>
      <p:sp>
        <p:nvSpPr>
          <p:cNvPr id="14" name="Tekstvak 13">
            <a:extLst>
              <a:ext uri="{FF2B5EF4-FFF2-40B4-BE49-F238E27FC236}">
                <a16:creationId xmlns:a16="http://schemas.microsoft.com/office/drawing/2014/main" id="{B43A8C95-71B6-5F7A-13AE-1C9C0654C288}"/>
              </a:ext>
            </a:extLst>
          </p:cNvPr>
          <p:cNvSpPr txBox="1"/>
          <p:nvPr/>
        </p:nvSpPr>
        <p:spPr>
          <a:xfrm>
            <a:off x="1862155" y="5720044"/>
            <a:ext cx="4256083"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internetfavorieten helemaal naar wens kunt aanpassen: aantal, volgorde en naam?</a:t>
            </a:r>
            <a:endParaRPr lang="nl-NL" dirty="0">
              <a:effectLst/>
              <a:latin typeface="Roboto Light" panose="02000000000000000000" pitchFamily="2" charset="0"/>
              <a:ea typeface="Roboto Light" panose="02000000000000000000" pitchFamily="2" charset="0"/>
            </a:endParaRPr>
          </a:p>
        </p:txBody>
      </p:sp>
      <p:sp>
        <p:nvSpPr>
          <p:cNvPr id="15" name="Tekstvak 14">
            <a:extLst>
              <a:ext uri="{FF2B5EF4-FFF2-40B4-BE49-F238E27FC236}">
                <a16:creationId xmlns:a16="http://schemas.microsoft.com/office/drawing/2014/main" id="{9CB2A9A6-3091-295D-5C57-CAA0EA3061C6}"/>
              </a:ext>
            </a:extLst>
          </p:cNvPr>
          <p:cNvSpPr txBox="1"/>
          <p:nvPr/>
        </p:nvSpPr>
        <p:spPr>
          <a:xfrm>
            <a:off x="1862155" y="4128420"/>
            <a:ext cx="4450963" cy="1477328"/>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kunt instellen hoeveel uur per dag de Compaan gebruikt kan worden, bijvoorbeeld om meer nachtrust te geven? (Inkomende meldingen blijven gewoon binnenkomen).</a:t>
            </a:r>
            <a:endParaRPr lang="nl-NL" dirty="0">
              <a:effectLst/>
              <a:latin typeface="Roboto Light" panose="02000000000000000000" pitchFamily="2" charset="0"/>
              <a:ea typeface="Roboto Light" panose="02000000000000000000" pitchFamily="2" charset="0"/>
            </a:endParaRPr>
          </a:p>
        </p:txBody>
      </p:sp>
      <p:sp>
        <p:nvSpPr>
          <p:cNvPr id="23" name="Afgeronde rechthoek 22">
            <a:extLst>
              <a:ext uri="{FF2B5EF4-FFF2-40B4-BE49-F238E27FC236}">
                <a16:creationId xmlns:a16="http://schemas.microsoft.com/office/drawing/2014/main" id="{9298AEF2-84DC-ABCE-F6E3-AEBDB229C3B3}"/>
              </a:ext>
            </a:extLst>
          </p:cNvPr>
          <p:cNvSpPr/>
          <p:nvPr/>
        </p:nvSpPr>
        <p:spPr>
          <a:xfrm>
            <a:off x="7245166" y="3588369"/>
            <a:ext cx="4052601" cy="2131675"/>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1BE6CE1C-3DF5-A9F2-ADFB-9C22FD23F27B}"/>
              </a:ext>
            </a:extLst>
          </p:cNvPr>
          <p:cNvSpPr txBox="1"/>
          <p:nvPr/>
        </p:nvSpPr>
        <p:spPr>
          <a:xfrm>
            <a:off x="8429292" y="3098561"/>
            <a:ext cx="2868475" cy="2708434"/>
          </a:xfrm>
          <a:prstGeom prst="rect">
            <a:avLst/>
          </a:prstGeom>
          <a:noFill/>
        </p:spPr>
        <p:txBody>
          <a:bodyPr wrap="square" rtlCol="0">
            <a:spAutoFit/>
          </a:bodyPr>
          <a:lstStyle/>
          <a:p>
            <a:endParaRPr lang="nl-NL" sz="2400" dirty="0">
              <a:latin typeface="Roboto Light" panose="02000000000000000000" pitchFamily="2" charset="0"/>
              <a:ea typeface="Roboto Light" panose="02000000000000000000" pitchFamily="2" charset="0"/>
            </a:endParaRPr>
          </a:p>
          <a:p>
            <a:pPr algn="ctr"/>
            <a:endParaRPr lang="nl-NL" b="1" dirty="0">
              <a:solidFill>
                <a:schemeClr val="bg1"/>
              </a:solidFill>
              <a:latin typeface="Roboto Light" panose="02000000000000000000" pitchFamily="2" charset="0"/>
              <a:ea typeface="Roboto Light" panose="02000000000000000000" pitchFamily="2" charset="0"/>
            </a:endParaRPr>
          </a:p>
          <a:p>
            <a:pPr algn="ctr"/>
            <a:endParaRPr lang="nl-NL" b="1" dirty="0">
              <a:solidFill>
                <a:schemeClr val="bg1"/>
              </a:solidFill>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Wist je dat je stille uren kunt instellen, zodat de Compaan geen geluid maakt bij meldingen of oproepen?</a:t>
            </a:r>
          </a:p>
          <a:p>
            <a:pPr algn="ctr"/>
            <a:endParaRPr lang="nl-NL" sz="2000" b="1" dirty="0">
              <a:solidFill>
                <a:schemeClr val="bg1"/>
              </a:solidFill>
              <a:latin typeface="Roboto Light" panose="02000000000000000000" pitchFamily="2" charset="0"/>
              <a:ea typeface="Roboto Light" panose="02000000000000000000" pitchFamily="2" charset="0"/>
            </a:endParaRPr>
          </a:p>
        </p:txBody>
      </p:sp>
      <p:sp>
        <p:nvSpPr>
          <p:cNvPr id="24" name="Tekstvak 23">
            <a:extLst>
              <a:ext uri="{FF2B5EF4-FFF2-40B4-BE49-F238E27FC236}">
                <a16:creationId xmlns:a16="http://schemas.microsoft.com/office/drawing/2014/main" id="{88B3A67F-AE8A-3567-2C6A-F7AD1C8686AC}"/>
              </a:ext>
            </a:extLst>
          </p:cNvPr>
          <p:cNvSpPr txBox="1"/>
          <p:nvPr/>
        </p:nvSpPr>
        <p:spPr>
          <a:xfrm>
            <a:off x="1862156" y="1347261"/>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3A16FB0C-5978-B9F5-297E-A5CAADD427B6}"/>
              </a:ext>
            </a:extLst>
          </p:cNvPr>
          <p:cNvSpPr/>
          <p:nvPr/>
        </p:nvSpPr>
        <p:spPr>
          <a:xfrm>
            <a:off x="0" y="1"/>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1" name="Afbeelding 10" descr="Afbeelding met schermopname, cirkel, Graphics, symbool&#10;&#10;Door AI gegenereerde inhoud is mogelijk onjuist.">
            <a:extLst>
              <a:ext uri="{FF2B5EF4-FFF2-40B4-BE49-F238E27FC236}">
                <a16:creationId xmlns:a16="http://schemas.microsoft.com/office/drawing/2014/main" id="{24BC5F7D-F49B-A6F9-243A-826BBD985FC0}"/>
              </a:ext>
            </a:extLst>
          </p:cNvPr>
          <p:cNvPicPr>
            <a:picLocks noChangeAspect="1"/>
          </p:cNvPicPr>
          <p:nvPr/>
        </p:nvPicPr>
        <p:blipFill>
          <a:blip r:embed="rId3"/>
          <a:stretch>
            <a:fillRect/>
          </a:stretch>
        </p:blipFill>
        <p:spPr>
          <a:xfrm>
            <a:off x="454974" y="1640440"/>
            <a:ext cx="1194836" cy="1194836"/>
          </a:xfrm>
          <a:prstGeom prst="rect">
            <a:avLst/>
          </a:prstGeom>
        </p:spPr>
      </p:pic>
      <p:pic>
        <p:nvPicPr>
          <p:cNvPr id="17" name="Afbeelding 16" descr="Afbeelding met clipart, Graphics, ontwerp, illustratie&#10;&#10;Door AI gegenereerde inhoud is mogelijk onjuist.">
            <a:extLst>
              <a:ext uri="{FF2B5EF4-FFF2-40B4-BE49-F238E27FC236}">
                <a16:creationId xmlns:a16="http://schemas.microsoft.com/office/drawing/2014/main" id="{3BE122AA-7AD6-9D27-C956-E853CBCA0E92}"/>
              </a:ext>
            </a:extLst>
          </p:cNvPr>
          <p:cNvPicPr>
            <a:picLocks noChangeAspect="1"/>
          </p:cNvPicPr>
          <p:nvPr/>
        </p:nvPicPr>
        <p:blipFill>
          <a:blip r:embed="rId4"/>
          <a:stretch>
            <a:fillRect/>
          </a:stretch>
        </p:blipFill>
        <p:spPr>
          <a:xfrm>
            <a:off x="518685" y="2994803"/>
            <a:ext cx="1027922" cy="1027922"/>
          </a:xfrm>
          <a:prstGeom prst="rect">
            <a:avLst/>
          </a:prstGeom>
        </p:spPr>
      </p:pic>
      <p:pic>
        <p:nvPicPr>
          <p:cNvPr id="20" name="Afbeelding 19" descr="Afbeelding met clipart, tekenfilm, illustratie&#10;&#10;Door AI gegenereerde inhoud is mogelijk onjuist.">
            <a:extLst>
              <a:ext uri="{FF2B5EF4-FFF2-40B4-BE49-F238E27FC236}">
                <a16:creationId xmlns:a16="http://schemas.microsoft.com/office/drawing/2014/main" id="{07E3D8AF-5ECE-8AFE-C185-EA872E1AD6F5}"/>
              </a:ext>
            </a:extLst>
          </p:cNvPr>
          <p:cNvPicPr>
            <a:picLocks noChangeAspect="1"/>
          </p:cNvPicPr>
          <p:nvPr/>
        </p:nvPicPr>
        <p:blipFill>
          <a:blip r:embed="rId5"/>
          <a:stretch>
            <a:fillRect/>
          </a:stretch>
        </p:blipFill>
        <p:spPr>
          <a:xfrm>
            <a:off x="326461" y="4099196"/>
            <a:ext cx="1396063" cy="1396063"/>
          </a:xfrm>
          <a:prstGeom prst="rect">
            <a:avLst/>
          </a:prstGeom>
        </p:spPr>
      </p:pic>
      <p:pic>
        <p:nvPicPr>
          <p:cNvPr id="27" name="Afbeelding 26" descr="Afbeelding met symbool, tekenfilm, schermopname, clipart&#10;&#10;Door AI gegenereerde inhoud is mogelijk onjuist.">
            <a:extLst>
              <a:ext uri="{FF2B5EF4-FFF2-40B4-BE49-F238E27FC236}">
                <a16:creationId xmlns:a16="http://schemas.microsoft.com/office/drawing/2014/main" id="{F8D57D5C-39CD-8916-3CAC-0AAA69E969B4}"/>
              </a:ext>
            </a:extLst>
          </p:cNvPr>
          <p:cNvPicPr>
            <a:picLocks noChangeAspect="1"/>
          </p:cNvPicPr>
          <p:nvPr/>
        </p:nvPicPr>
        <p:blipFill>
          <a:blip r:embed="rId6"/>
          <a:stretch>
            <a:fillRect/>
          </a:stretch>
        </p:blipFill>
        <p:spPr>
          <a:xfrm>
            <a:off x="326462" y="5406459"/>
            <a:ext cx="1294050" cy="1294050"/>
          </a:xfrm>
          <a:prstGeom prst="rect">
            <a:avLst/>
          </a:prstGeom>
        </p:spPr>
      </p:pic>
      <p:pic>
        <p:nvPicPr>
          <p:cNvPr id="32" name="Afbeelding 31" descr="Afbeelding met tekenfilm, clipart, Graphics, grafische vormgeving&#10;&#10;Door AI gegenereerde inhoud is mogelijk onjuist.">
            <a:extLst>
              <a:ext uri="{FF2B5EF4-FFF2-40B4-BE49-F238E27FC236}">
                <a16:creationId xmlns:a16="http://schemas.microsoft.com/office/drawing/2014/main" id="{5828F8C2-FFBF-1EFE-9C36-6EEC935924E7}"/>
              </a:ext>
            </a:extLst>
          </p:cNvPr>
          <p:cNvPicPr>
            <a:picLocks noChangeAspect="1"/>
          </p:cNvPicPr>
          <p:nvPr/>
        </p:nvPicPr>
        <p:blipFill>
          <a:blip r:embed="rId7"/>
          <a:stretch>
            <a:fillRect/>
          </a:stretch>
        </p:blipFill>
        <p:spPr>
          <a:xfrm>
            <a:off x="7088308" y="1289247"/>
            <a:ext cx="3411111" cy="3411111"/>
          </a:xfrm>
          <a:prstGeom prst="rect">
            <a:avLst/>
          </a:prstGeom>
        </p:spPr>
      </p:pic>
    </p:spTree>
    <p:extLst>
      <p:ext uri="{BB962C8B-B14F-4D97-AF65-F5344CB8AC3E}">
        <p14:creationId xmlns:p14="http://schemas.microsoft.com/office/powerpoint/2010/main" val="262869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7BC22-F9B4-2F22-CD4C-2E9EF9508BD8}"/>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FB7905D9-3C7D-9D99-9247-6DD3AB25161A}"/>
              </a:ext>
            </a:extLst>
          </p:cNvPr>
          <p:cNvSpPr txBox="1"/>
          <p:nvPr/>
        </p:nvSpPr>
        <p:spPr>
          <a:xfrm>
            <a:off x="261257" y="186646"/>
            <a:ext cx="11669485" cy="861774"/>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Compaan Klassiek</a:t>
            </a:r>
            <a:endParaRPr lang="nl-NL" sz="3200" b="1" dirty="0">
              <a:effectLst/>
              <a:latin typeface="Roboto Light" panose="02000000000000000000" pitchFamily="2" charset="0"/>
              <a:ea typeface="Roboto Light" panose="02000000000000000000" pitchFamily="2" charset="0"/>
            </a:endParaRPr>
          </a:p>
          <a:p>
            <a:pPr algn="ctr" rtl="0">
              <a:buNone/>
            </a:pPr>
            <a:r>
              <a:rPr lang="nl-NL" dirty="0">
                <a:solidFill>
                  <a:srgbClr val="000000"/>
                </a:solidFill>
                <a:effectLst/>
                <a:latin typeface="Roboto Light" panose="02000000000000000000" pitchFamily="2" charset="0"/>
                <a:ea typeface="Roboto Light" panose="02000000000000000000" pitchFamily="2" charset="0"/>
              </a:rPr>
              <a:t>De vertrouwde Compaan-tablet, met meer mogelijkheden dan je denkt</a:t>
            </a:r>
            <a:endParaRPr lang="nl-NL" dirty="0">
              <a:effectLst/>
              <a:latin typeface="Roboto Light" panose="02000000000000000000" pitchFamily="2" charset="0"/>
              <a:ea typeface="Roboto Light" panose="02000000000000000000" pitchFamily="2" charset="0"/>
            </a:endParaRPr>
          </a:p>
        </p:txBody>
      </p:sp>
      <p:sp>
        <p:nvSpPr>
          <p:cNvPr id="6" name="Tekstvak 5">
            <a:extLst>
              <a:ext uri="{FF2B5EF4-FFF2-40B4-BE49-F238E27FC236}">
                <a16:creationId xmlns:a16="http://schemas.microsoft.com/office/drawing/2014/main" id="{3BE0D2C1-61B9-742D-7693-C7D706A18787}"/>
              </a:ext>
            </a:extLst>
          </p:cNvPr>
          <p:cNvSpPr txBox="1"/>
          <p:nvPr/>
        </p:nvSpPr>
        <p:spPr>
          <a:xfrm>
            <a:off x="1854398" y="5748024"/>
            <a:ext cx="4772756"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in kan stellen dat het scherm ‘s avonds automatisch uitgaat, en ‘s </a:t>
            </a:r>
            <a:r>
              <a:rPr lang="nl-NL" dirty="0" err="1">
                <a:solidFill>
                  <a:srgbClr val="000000"/>
                </a:solidFill>
                <a:effectLst/>
                <a:latin typeface="Roboto Light" panose="02000000000000000000" pitchFamily="2" charset="0"/>
                <a:ea typeface="Roboto Light" panose="02000000000000000000" pitchFamily="2" charset="0"/>
              </a:rPr>
              <a:t>ochtends</a:t>
            </a:r>
            <a:r>
              <a:rPr lang="nl-NL" dirty="0">
                <a:solidFill>
                  <a:srgbClr val="000000"/>
                </a:solidFill>
                <a:effectLst/>
                <a:latin typeface="Roboto Light" panose="02000000000000000000" pitchFamily="2" charset="0"/>
                <a:ea typeface="Roboto Light" panose="02000000000000000000" pitchFamily="2" charset="0"/>
              </a:rPr>
              <a:t> weer aan?</a:t>
            </a:r>
            <a:endParaRPr lang="nl-NL" dirty="0">
              <a:effectLst/>
              <a:latin typeface="Roboto Light" panose="02000000000000000000" pitchFamily="2" charset="0"/>
              <a:ea typeface="Roboto Light" panose="02000000000000000000" pitchFamily="2" charset="0"/>
            </a:endParaRPr>
          </a:p>
        </p:txBody>
      </p:sp>
      <p:sp>
        <p:nvSpPr>
          <p:cNvPr id="13" name="Tekstvak 12">
            <a:extLst>
              <a:ext uri="{FF2B5EF4-FFF2-40B4-BE49-F238E27FC236}">
                <a16:creationId xmlns:a16="http://schemas.microsoft.com/office/drawing/2014/main" id="{83D748FC-E829-F1B9-4415-C96FE42AA83D}"/>
              </a:ext>
            </a:extLst>
          </p:cNvPr>
          <p:cNvSpPr txBox="1"/>
          <p:nvPr/>
        </p:nvSpPr>
        <p:spPr>
          <a:xfrm>
            <a:off x="1862155" y="1912162"/>
            <a:ext cx="4450962" cy="1200329"/>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een binnenkomend bericht niet alleen een melding kan geven, maar dat je deze ook kunt laten herhalen én laten opvallen met een flikkerend effect?</a:t>
            </a:r>
            <a:endParaRPr lang="nl-NL" dirty="0">
              <a:effectLst/>
              <a:latin typeface="Roboto Light" panose="02000000000000000000" pitchFamily="2" charset="0"/>
              <a:ea typeface="Roboto Light" panose="02000000000000000000" pitchFamily="2" charset="0"/>
            </a:endParaRPr>
          </a:p>
        </p:txBody>
      </p:sp>
      <p:sp>
        <p:nvSpPr>
          <p:cNvPr id="14" name="Tekstvak 13">
            <a:extLst>
              <a:ext uri="{FF2B5EF4-FFF2-40B4-BE49-F238E27FC236}">
                <a16:creationId xmlns:a16="http://schemas.microsoft.com/office/drawing/2014/main" id="{5D728D50-7A65-EFF7-3356-C12DD32940E4}"/>
              </a:ext>
            </a:extLst>
          </p:cNvPr>
          <p:cNvSpPr txBox="1"/>
          <p:nvPr/>
        </p:nvSpPr>
        <p:spPr>
          <a:xfrm>
            <a:off x="1862155" y="3355013"/>
            <a:ext cx="4684118" cy="646331"/>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j</a:t>
            </a:r>
            <a:r>
              <a:rPr lang="nl-NL" dirty="0">
                <a:solidFill>
                  <a:srgbClr val="000000"/>
                </a:solidFill>
                <a:effectLst/>
                <a:latin typeface="Roboto Light" panose="02000000000000000000" pitchFamily="2" charset="0"/>
                <a:ea typeface="Roboto Light" panose="02000000000000000000" pitchFamily="2" charset="0"/>
              </a:rPr>
              <a:t>e op het beginscherm een gemiste oproep kan zien, zodat je niets meer mist?</a:t>
            </a:r>
            <a:endParaRPr lang="nl-NL" dirty="0">
              <a:effectLst/>
              <a:latin typeface="Roboto Light" panose="02000000000000000000" pitchFamily="2" charset="0"/>
              <a:ea typeface="Roboto Light" panose="02000000000000000000" pitchFamily="2" charset="0"/>
            </a:endParaRPr>
          </a:p>
        </p:txBody>
      </p:sp>
      <p:sp>
        <p:nvSpPr>
          <p:cNvPr id="15" name="Tekstvak 14">
            <a:extLst>
              <a:ext uri="{FF2B5EF4-FFF2-40B4-BE49-F238E27FC236}">
                <a16:creationId xmlns:a16="http://schemas.microsoft.com/office/drawing/2014/main" id="{82BB3729-C830-E0EE-0C7F-377DBD985708}"/>
              </a:ext>
            </a:extLst>
          </p:cNvPr>
          <p:cNvSpPr txBox="1"/>
          <p:nvPr/>
        </p:nvSpPr>
        <p:spPr>
          <a:xfrm>
            <a:off x="1854398" y="4413019"/>
            <a:ext cx="4450963" cy="923330"/>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een waarschuwing kunt krijgen wanneer de batterij onder 20% komt, zodat je op tijd kunt opladen?</a:t>
            </a:r>
            <a:endParaRPr lang="nl-NL" dirty="0">
              <a:effectLst/>
              <a:latin typeface="Roboto Light" panose="02000000000000000000" pitchFamily="2" charset="0"/>
              <a:ea typeface="Roboto Light" panose="02000000000000000000" pitchFamily="2" charset="0"/>
            </a:endParaRPr>
          </a:p>
        </p:txBody>
      </p:sp>
      <p:sp>
        <p:nvSpPr>
          <p:cNvPr id="23" name="Afgeronde rechthoek 22">
            <a:extLst>
              <a:ext uri="{FF2B5EF4-FFF2-40B4-BE49-F238E27FC236}">
                <a16:creationId xmlns:a16="http://schemas.microsoft.com/office/drawing/2014/main" id="{4BF1175A-169E-45C0-A407-88F7DF1F15B2}"/>
              </a:ext>
            </a:extLst>
          </p:cNvPr>
          <p:cNvSpPr/>
          <p:nvPr/>
        </p:nvSpPr>
        <p:spPr>
          <a:xfrm>
            <a:off x="7245166" y="3588369"/>
            <a:ext cx="4052601" cy="2131675"/>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632B1C2F-0CDB-C424-474D-2CEAC4D251AF}"/>
              </a:ext>
            </a:extLst>
          </p:cNvPr>
          <p:cNvSpPr txBox="1"/>
          <p:nvPr/>
        </p:nvSpPr>
        <p:spPr>
          <a:xfrm>
            <a:off x="7245166" y="3762755"/>
            <a:ext cx="4052601" cy="2092881"/>
          </a:xfrm>
          <a:prstGeom prst="rect">
            <a:avLst/>
          </a:prstGeom>
          <a:noFill/>
        </p:spPr>
        <p:txBody>
          <a:bodyPr wrap="square" rtlCol="0">
            <a:spAutoFit/>
          </a:bodyPr>
          <a:lstStyle/>
          <a:p>
            <a:pPr algn="ctr"/>
            <a:endParaRPr lang="nl-NL" dirty="0">
              <a:latin typeface="Roboto Light" panose="02000000000000000000" pitchFamily="2" charset="0"/>
              <a:ea typeface="Roboto Light" panose="02000000000000000000" pitchFamily="2" charset="0"/>
            </a:endParaRPr>
          </a:p>
          <a:p>
            <a:pPr algn="ctr"/>
            <a:r>
              <a:rPr lang="nl-NL" b="1" dirty="0">
                <a:solidFill>
                  <a:schemeClr val="bg1"/>
                </a:solidFill>
                <a:latin typeface="Roboto Light" panose="02000000000000000000" pitchFamily="2" charset="0"/>
                <a:ea typeface="Roboto Light" panose="02000000000000000000" pitchFamily="2" charset="0"/>
              </a:rPr>
              <a:t>Het volume kan tijdens een beeldbelgesprek automatisch op maximaal gezet worden, ook als je normaal een lager volume gebruikt!</a:t>
            </a:r>
          </a:p>
          <a:p>
            <a:pPr algn="ctr"/>
            <a:endParaRPr lang="nl-NL" sz="2000" b="1" dirty="0">
              <a:solidFill>
                <a:schemeClr val="bg1"/>
              </a:solidFill>
              <a:latin typeface="Roboto Light" panose="02000000000000000000" pitchFamily="2" charset="0"/>
              <a:ea typeface="Roboto Light" panose="02000000000000000000" pitchFamily="2" charset="0"/>
            </a:endParaRPr>
          </a:p>
          <a:p>
            <a:pPr algn="ctr"/>
            <a:endParaRPr lang="nl-NL" sz="2000" b="1" dirty="0">
              <a:solidFill>
                <a:schemeClr val="bg1"/>
              </a:solidFill>
              <a:latin typeface="Roboto Light" panose="02000000000000000000" pitchFamily="2" charset="0"/>
              <a:ea typeface="Roboto Light" panose="02000000000000000000" pitchFamily="2" charset="0"/>
            </a:endParaRPr>
          </a:p>
        </p:txBody>
      </p:sp>
      <p:sp>
        <p:nvSpPr>
          <p:cNvPr id="24" name="Tekstvak 23">
            <a:extLst>
              <a:ext uri="{FF2B5EF4-FFF2-40B4-BE49-F238E27FC236}">
                <a16:creationId xmlns:a16="http://schemas.microsoft.com/office/drawing/2014/main" id="{180A72C4-C447-ED09-F445-065C04DF176F}"/>
              </a:ext>
            </a:extLst>
          </p:cNvPr>
          <p:cNvSpPr txBox="1"/>
          <p:nvPr/>
        </p:nvSpPr>
        <p:spPr>
          <a:xfrm>
            <a:off x="1862156" y="1347261"/>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B12FF5AB-69D6-BC24-5E47-5C17B1C23A6E}"/>
              </a:ext>
            </a:extLst>
          </p:cNvPr>
          <p:cNvSpPr/>
          <p:nvPr/>
        </p:nvSpPr>
        <p:spPr>
          <a:xfrm>
            <a:off x="0" y="1"/>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3" name="Afbeelding 2" descr="Afbeelding met Graphics, cirkel, clipart, symbool&#10;&#10;Door AI gegenereerde inhoud is mogelijk onjuist.">
            <a:extLst>
              <a:ext uri="{FF2B5EF4-FFF2-40B4-BE49-F238E27FC236}">
                <a16:creationId xmlns:a16="http://schemas.microsoft.com/office/drawing/2014/main" id="{139A272F-6B87-B1AF-DC28-9032449E5399}"/>
              </a:ext>
            </a:extLst>
          </p:cNvPr>
          <p:cNvPicPr>
            <a:picLocks noChangeAspect="1"/>
          </p:cNvPicPr>
          <p:nvPr/>
        </p:nvPicPr>
        <p:blipFill>
          <a:blip r:embed="rId3"/>
          <a:stretch>
            <a:fillRect/>
          </a:stretch>
        </p:blipFill>
        <p:spPr>
          <a:xfrm>
            <a:off x="433803" y="5669698"/>
            <a:ext cx="1073204" cy="1073204"/>
          </a:xfrm>
          <a:prstGeom prst="rect">
            <a:avLst/>
          </a:prstGeom>
        </p:spPr>
      </p:pic>
      <p:pic>
        <p:nvPicPr>
          <p:cNvPr id="7" name="Afbeelding 6" descr="Afbeelding met schermopname, Graphics, clipart, grafische vormgeving&#10;&#10;Door AI gegenereerde inhoud is mogelijk onjuist.">
            <a:extLst>
              <a:ext uri="{FF2B5EF4-FFF2-40B4-BE49-F238E27FC236}">
                <a16:creationId xmlns:a16="http://schemas.microsoft.com/office/drawing/2014/main" id="{0DDC45B5-152A-F17E-0630-7BB5C05C4D09}"/>
              </a:ext>
            </a:extLst>
          </p:cNvPr>
          <p:cNvPicPr>
            <a:picLocks noChangeAspect="1"/>
          </p:cNvPicPr>
          <p:nvPr/>
        </p:nvPicPr>
        <p:blipFill>
          <a:blip r:embed="rId4"/>
          <a:stretch>
            <a:fillRect/>
          </a:stretch>
        </p:blipFill>
        <p:spPr>
          <a:xfrm>
            <a:off x="433803" y="1557259"/>
            <a:ext cx="1449793" cy="1449793"/>
          </a:xfrm>
          <a:prstGeom prst="rect">
            <a:avLst/>
          </a:prstGeom>
        </p:spPr>
      </p:pic>
      <p:pic>
        <p:nvPicPr>
          <p:cNvPr id="9" name="Afbeelding 8" descr="Afbeelding met clipart, Tekenfilm, Animatie, tekenfilm&#10;&#10;Door AI gegenereerde inhoud is mogelijk onjuist.">
            <a:extLst>
              <a:ext uri="{FF2B5EF4-FFF2-40B4-BE49-F238E27FC236}">
                <a16:creationId xmlns:a16="http://schemas.microsoft.com/office/drawing/2014/main" id="{6DEF5496-C5BA-983F-243A-2C755ED5E35D}"/>
              </a:ext>
            </a:extLst>
          </p:cNvPr>
          <p:cNvPicPr>
            <a:picLocks noChangeAspect="1"/>
          </p:cNvPicPr>
          <p:nvPr/>
        </p:nvPicPr>
        <p:blipFill>
          <a:blip r:embed="rId5"/>
          <a:stretch>
            <a:fillRect/>
          </a:stretch>
        </p:blipFill>
        <p:spPr>
          <a:xfrm>
            <a:off x="506540" y="3064042"/>
            <a:ext cx="1127648" cy="1127648"/>
          </a:xfrm>
          <a:prstGeom prst="rect">
            <a:avLst/>
          </a:prstGeom>
        </p:spPr>
      </p:pic>
      <p:pic>
        <p:nvPicPr>
          <p:cNvPr id="12" name="Afbeelding 11" descr="Afbeelding met tekenfilm, clipart, Graphics&#10;&#10;Door AI gegenereerde inhoud is mogelijk onjuist.">
            <a:extLst>
              <a:ext uri="{FF2B5EF4-FFF2-40B4-BE49-F238E27FC236}">
                <a16:creationId xmlns:a16="http://schemas.microsoft.com/office/drawing/2014/main" id="{74266DB7-5094-1CEB-C865-28F6156FFE18}"/>
              </a:ext>
            </a:extLst>
          </p:cNvPr>
          <p:cNvPicPr>
            <a:picLocks noChangeAspect="1"/>
          </p:cNvPicPr>
          <p:nvPr/>
        </p:nvPicPr>
        <p:blipFill>
          <a:blip r:embed="rId6"/>
          <a:stretch>
            <a:fillRect/>
          </a:stretch>
        </p:blipFill>
        <p:spPr>
          <a:xfrm>
            <a:off x="153171" y="4094498"/>
            <a:ext cx="1520756" cy="1520756"/>
          </a:xfrm>
          <a:prstGeom prst="rect">
            <a:avLst/>
          </a:prstGeom>
        </p:spPr>
      </p:pic>
      <p:pic>
        <p:nvPicPr>
          <p:cNvPr id="18" name="Afbeelding 17" descr="Afbeelding met schermopname, Graphics, ontwerp, grafische vormgeving&#10;&#10;Door AI gegenereerde inhoud is mogelijk onjuist.">
            <a:extLst>
              <a:ext uri="{FF2B5EF4-FFF2-40B4-BE49-F238E27FC236}">
                <a16:creationId xmlns:a16="http://schemas.microsoft.com/office/drawing/2014/main" id="{39728C9C-A783-FCEB-2764-0572E1CF1799}"/>
              </a:ext>
            </a:extLst>
          </p:cNvPr>
          <p:cNvPicPr>
            <a:picLocks noChangeAspect="1"/>
          </p:cNvPicPr>
          <p:nvPr/>
        </p:nvPicPr>
        <p:blipFill>
          <a:blip r:embed="rId7"/>
          <a:stretch>
            <a:fillRect/>
          </a:stretch>
        </p:blipFill>
        <p:spPr>
          <a:xfrm>
            <a:off x="6865197" y="1737549"/>
            <a:ext cx="2599645" cy="2599645"/>
          </a:xfrm>
          <a:prstGeom prst="rect">
            <a:avLst/>
          </a:prstGeom>
        </p:spPr>
      </p:pic>
      <p:pic>
        <p:nvPicPr>
          <p:cNvPr id="21" name="Afbeelding 20" descr="Afbeelding met Graphics, Lettertype, symbool, ontwerp&#10;&#10;Door AI gegenereerde inhoud is mogelijk onjuist.">
            <a:extLst>
              <a:ext uri="{FF2B5EF4-FFF2-40B4-BE49-F238E27FC236}">
                <a16:creationId xmlns:a16="http://schemas.microsoft.com/office/drawing/2014/main" id="{A821E7BA-247C-1F7B-DA82-7489B7BBC8EC}"/>
              </a:ext>
            </a:extLst>
          </p:cNvPr>
          <p:cNvPicPr>
            <a:picLocks noChangeAspect="1"/>
          </p:cNvPicPr>
          <p:nvPr/>
        </p:nvPicPr>
        <p:blipFill>
          <a:blip r:embed="rId8"/>
          <a:stretch>
            <a:fillRect/>
          </a:stretch>
        </p:blipFill>
        <p:spPr>
          <a:xfrm>
            <a:off x="9702885" y="2106377"/>
            <a:ext cx="1656378" cy="1656378"/>
          </a:xfrm>
          <a:prstGeom prst="rect">
            <a:avLst/>
          </a:prstGeom>
        </p:spPr>
      </p:pic>
    </p:spTree>
    <p:extLst>
      <p:ext uri="{BB962C8B-B14F-4D97-AF65-F5344CB8AC3E}">
        <p14:creationId xmlns:p14="http://schemas.microsoft.com/office/powerpoint/2010/main" val="1920601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3686B-16B0-81FA-A7C1-0346C84805FD}"/>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72F79B64-A8F2-442B-2D8F-74E5A041E11D}"/>
              </a:ext>
            </a:extLst>
          </p:cNvPr>
          <p:cNvSpPr txBox="1"/>
          <p:nvPr/>
        </p:nvSpPr>
        <p:spPr>
          <a:xfrm>
            <a:off x="0" y="134387"/>
            <a:ext cx="11669485" cy="861774"/>
          </a:xfrm>
          <a:prstGeom prst="rect">
            <a:avLst/>
          </a:prstGeom>
          <a:noFill/>
        </p:spPr>
        <p:txBody>
          <a:bodyPr wrap="square">
            <a:spAutoFit/>
          </a:bodyPr>
          <a:lstStyle/>
          <a:p>
            <a:pPr algn="ctr" rtl="0">
              <a:buNone/>
            </a:pPr>
            <a:r>
              <a:rPr lang="nl-NL" sz="3200" dirty="0">
                <a:solidFill>
                  <a:srgbClr val="000000"/>
                </a:solidFill>
                <a:effectLst/>
                <a:latin typeface="Roboto Medium" panose="02000000000000000000" pitchFamily="2" charset="0"/>
                <a:ea typeface="Roboto Medium" panose="02000000000000000000" pitchFamily="2" charset="0"/>
              </a:rPr>
              <a:t>Compaan Connect</a:t>
            </a:r>
            <a:endParaRPr lang="nl-NL" sz="3200" dirty="0">
              <a:effectLst/>
              <a:latin typeface="Roboto Medium" panose="02000000000000000000" pitchFamily="2" charset="0"/>
              <a:ea typeface="Roboto Medium" panose="02000000000000000000" pitchFamily="2" charset="0"/>
            </a:endParaRPr>
          </a:p>
          <a:p>
            <a:pPr algn="ctr" rtl="0">
              <a:buNone/>
            </a:pPr>
            <a:r>
              <a:rPr lang="nl-NL" dirty="0">
                <a:solidFill>
                  <a:srgbClr val="000000"/>
                </a:solidFill>
                <a:effectLst/>
                <a:latin typeface="Roboto Light" panose="02000000000000000000" pitchFamily="2" charset="0"/>
                <a:ea typeface="Roboto Light" panose="02000000000000000000" pitchFamily="2" charset="0"/>
              </a:rPr>
              <a:t>De flexibele Compaan-tablet, met alle vrijheid in een veilige omgeving.</a:t>
            </a:r>
            <a:endParaRPr lang="nl-NL" dirty="0">
              <a:effectLst/>
              <a:latin typeface="Roboto Light" panose="02000000000000000000" pitchFamily="2" charset="0"/>
              <a:ea typeface="Roboto Light" panose="02000000000000000000" pitchFamily="2" charset="0"/>
            </a:endParaRPr>
          </a:p>
        </p:txBody>
      </p:sp>
      <p:sp>
        <p:nvSpPr>
          <p:cNvPr id="23" name="Afgeronde rechthoek 22">
            <a:extLst>
              <a:ext uri="{FF2B5EF4-FFF2-40B4-BE49-F238E27FC236}">
                <a16:creationId xmlns:a16="http://schemas.microsoft.com/office/drawing/2014/main" id="{561BEE81-7C8A-8249-3BA1-E2A6C28EA332}"/>
              </a:ext>
            </a:extLst>
          </p:cNvPr>
          <p:cNvSpPr/>
          <p:nvPr/>
        </p:nvSpPr>
        <p:spPr>
          <a:xfrm>
            <a:off x="4157276" y="3116133"/>
            <a:ext cx="3677299" cy="2915172"/>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Tekstvak 21">
            <a:extLst>
              <a:ext uri="{FF2B5EF4-FFF2-40B4-BE49-F238E27FC236}">
                <a16:creationId xmlns:a16="http://schemas.microsoft.com/office/drawing/2014/main" id="{FC79FEAD-B0CF-655F-84BF-8DC7F7DE6413}"/>
              </a:ext>
            </a:extLst>
          </p:cNvPr>
          <p:cNvSpPr txBox="1"/>
          <p:nvPr/>
        </p:nvSpPr>
        <p:spPr>
          <a:xfrm>
            <a:off x="4315989" y="3586893"/>
            <a:ext cx="3379125" cy="2123658"/>
          </a:xfrm>
          <a:prstGeom prst="rect">
            <a:avLst/>
          </a:prstGeom>
          <a:noFill/>
        </p:spPr>
        <p:txBody>
          <a:bodyPr wrap="square" rtlCol="0">
            <a:spAutoFit/>
          </a:bodyPr>
          <a:lstStyle/>
          <a:p>
            <a:pPr algn="ctr"/>
            <a:r>
              <a:rPr lang="nl-NL" sz="2200" b="1" dirty="0">
                <a:solidFill>
                  <a:schemeClr val="bg1"/>
                </a:solidFill>
                <a:latin typeface="Roboto Light" panose="02000000000000000000" pitchFamily="2" charset="0"/>
                <a:ea typeface="Roboto Light" panose="02000000000000000000" pitchFamily="2" charset="0"/>
              </a:rPr>
              <a:t>…de Compaan Connect sterk lijkt op een normale tablet maar dan met een beveiligde schil? Alle gewenste apps zijn hierop te downloaden?</a:t>
            </a:r>
          </a:p>
        </p:txBody>
      </p:sp>
      <p:sp>
        <p:nvSpPr>
          <p:cNvPr id="24" name="Tekstvak 23">
            <a:extLst>
              <a:ext uri="{FF2B5EF4-FFF2-40B4-BE49-F238E27FC236}">
                <a16:creationId xmlns:a16="http://schemas.microsoft.com/office/drawing/2014/main" id="{9A1A0D2F-B32A-CC07-FF2D-87693AA25FDD}"/>
              </a:ext>
            </a:extLst>
          </p:cNvPr>
          <p:cNvSpPr txBox="1"/>
          <p:nvPr/>
        </p:nvSpPr>
        <p:spPr>
          <a:xfrm>
            <a:off x="3269988" y="1348190"/>
            <a:ext cx="1633190" cy="1077218"/>
          </a:xfrm>
          <a:prstGeom prst="rect">
            <a:avLst/>
          </a:prstGeom>
          <a:noFill/>
        </p:spPr>
        <p:txBody>
          <a:bodyPr wrap="square">
            <a:spAutoFit/>
          </a:bodyPr>
          <a:lstStyle/>
          <a:p>
            <a:pPr algn="ctr" rtl="0">
              <a:buNone/>
            </a:pPr>
            <a:r>
              <a:rPr lang="nl-NL" sz="3200" b="1" dirty="0">
                <a:solidFill>
                  <a:srgbClr val="000000"/>
                </a:solidFill>
                <a:effectLst/>
                <a:latin typeface="Roboto Light" panose="02000000000000000000" pitchFamily="2" charset="0"/>
                <a:ea typeface="Roboto Light" panose="02000000000000000000" pitchFamily="2" charset="0"/>
              </a:rPr>
              <a:t>Wist je dat…</a:t>
            </a:r>
            <a:endParaRPr lang="nl-NL" sz="3200" b="1"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85159058-794A-501F-5F7A-B25B4847E7FF}"/>
              </a:ext>
            </a:extLst>
          </p:cNvPr>
          <p:cNvSpPr/>
          <p:nvPr/>
        </p:nvSpPr>
        <p:spPr>
          <a:xfrm>
            <a:off x="0" y="3715"/>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Afgeronde rechthoek 1">
            <a:extLst>
              <a:ext uri="{FF2B5EF4-FFF2-40B4-BE49-F238E27FC236}">
                <a16:creationId xmlns:a16="http://schemas.microsoft.com/office/drawing/2014/main" id="{3EE70843-8A0B-972D-FD6A-48ECB7640BE9}"/>
              </a:ext>
            </a:extLst>
          </p:cNvPr>
          <p:cNvSpPr/>
          <p:nvPr/>
        </p:nvSpPr>
        <p:spPr>
          <a:xfrm>
            <a:off x="261257" y="3116132"/>
            <a:ext cx="3677299" cy="2915172"/>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ekstvak 3">
            <a:extLst>
              <a:ext uri="{FF2B5EF4-FFF2-40B4-BE49-F238E27FC236}">
                <a16:creationId xmlns:a16="http://schemas.microsoft.com/office/drawing/2014/main" id="{52936D03-64AB-32D5-59FB-B2B61082A3F3}"/>
              </a:ext>
            </a:extLst>
          </p:cNvPr>
          <p:cNvSpPr txBox="1"/>
          <p:nvPr/>
        </p:nvSpPr>
        <p:spPr>
          <a:xfrm>
            <a:off x="417442" y="3261315"/>
            <a:ext cx="3449232" cy="2769989"/>
          </a:xfrm>
          <a:prstGeom prst="rect">
            <a:avLst/>
          </a:prstGeom>
          <a:noFill/>
        </p:spPr>
        <p:txBody>
          <a:bodyPr wrap="square" rtlCol="0">
            <a:spAutoFit/>
          </a:bodyPr>
          <a:lstStyle/>
          <a:p>
            <a:pPr algn="ctr"/>
            <a:endParaRPr lang="nl-NL" sz="2200" dirty="0">
              <a:latin typeface="Roboto Light" panose="02000000000000000000" pitchFamily="2" charset="0"/>
              <a:ea typeface="Roboto Light" panose="02000000000000000000" pitchFamily="2" charset="0"/>
            </a:endParaRPr>
          </a:p>
          <a:p>
            <a:pPr algn="ctr"/>
            <a:r>
              <a:rPr lang="nl-NL" sz="2200" b="1" dirty="0">
                <a:solidFill>
                  <a:schemeClr val="bg1"/>
                </a:solidFill>
                <a:latin typeface="Roboto Light" panose="02000000000000000000" pitchFamily="2" charset="0"/>
                <a:ea typeface="Roboto Light" panose="02000000000000000000" pitchFamily="2" charset="0"/>
              </a:rPr>
              <a:t>…de Compaan Connect ingezet wordt bij mensen die graag zelf instellingen willen en kunnen beheren en contactpersonen willen toevoegen?</a:t>
            </a:r>
          </a:p>
          <a:p>
            <a:pPr algn="ctr"/>
            <a:endParaRPr lang="nl-NL" sz="2000" b="1" dirty="0">
              <a:solidFill>
                <a:schemeClr val="bg1"/>
              </a:solidFill>
              <a:latin typeface="Roboto Light" panose="02000000000000000000" pitchFamily="2" charset="0"/>
              <a:ea typeface="Roboto Light" panose="02000000000000000000" pitchFamily="2" charset="0"/>
            </a:endParaRPr>
          </a:p>
        </p:txBody>
      </p:sp>
      <p:pic>
        <p:nvPicPr>
          <p:cNvPr id="6" name="Afbeelding 5" descr="Afbeelding met tekenfilm, schermopname, Tekenfilm&#10;&#10;Door AI gegenereerde inhoud is mogelijk onjuist.">
            <a:extLst>
              <a:ext uri="{FF2B5EF4-FFF2-40B4-BE49-F238E27FC236}">
                <a16:creationId xmlns:a16="http://schemas.microsoft.com/office/drawing/2014/main" id="{A3ED632C-61B0-79CA-FE27-863EF03FE45B}"/>
              </a:ext>
            </a:extLst>
          </p:cNvPr>
          <p:cNvPicPr>
            <a:picLocks noChangeAspect="1"/>
          </p:cNvPicPr>
          <p:nvPr/>
        </p:nvPicPr>
        <p:blipFill>
          <a:blip r:embed="rId3"/>
          <a:stretch>
            <a:fillRect/>
          </a:stretch>
        </p:blipFill>
        <p:spPr>
          <a:xfrm flipH="1">
            <a:off x="4691356" y="1137521"/>
            <a:ext cx="2541108" cy="2534762"/>
          </a:xfrm>
          <a:prstGeom prst="rect">
            <a:avLst/>
          </a:prstGeom>
        </p:spPr>
      </p:pic>
      <p:pic>
        <p:nvPicPr>
          <p:cNvPr id="8" name="Afbeelding 7" descr="Afbeelding met clipart, tekenfilm, illustratie&#10;&#10;Door AI gegenereerde inhoud is mogelijk onjuist.">
            <a:extLst>
              <a:ext uri="{FF2B5EF4-FFF2-40B4-BE49-F238E27FC236}">
                <a16:creationId xmlns:a16="http://schemas.microsoft.com/office/drawing/2014/main" id="{9A19BEC7-0620-7F8E-4157-904F4EF9B557}"/>
              </a:ext>
            </a:extLst>
          </p:cNvPr>
          <p:cNvPicPr>
            <a:picLocks noChangeAspect="1"/>
          </p:cNvPicPr>
          <p:nvPr/>
        </p:nvPicPr>
        <p:blipFill>
          <a:blip r:embed="rId4"/>
          <a:stretch>
            <a:fillRect/>
          </a:stretch>
        </p:blipFill>
        <p:spPr>
          <a:xfrm>
            <a:off x="452832" y="1858442"/>
            <a:ext cx="1647075" cy="1647075"/>
          </a:xfrm>
          <a:prstGeom prst="rect">
            <a:avLst/>
          </a:prstGeom>
        </p:spPr>
      </p:pic>
      <p:pic>
        <p:nvPicPr>
          <p:cNvPr id="10" name="Afbeelding 9" descr="Afbeelding met clipart, Graphics, tekenfilm, illustratie&#10;&#10;Door AI gegenereerde inhoud is mogelijk onjuist.">
            <a:extLst>
              <a:ext uri="{FF2B5EF4-FFF2-40B4-BE49-F238E27FC236}">
                <a16:creationId xmlns:a16="http://schemas.microsoft.com/office/drawing/2014/main" id="{471D426E-4710-3514-0C8B-79CA8CE986A5}"/>
              </a:ext>
            </a:extLst>
          </p:cNvPr>
          <p:cNvPicPr>
            <a:picLocks noChangeAspect="1"/>
          </p:cNvPicPr>
          <p:nvPr/>
        </p:nvPicPr>
        <p:blipFill>
          <a:blip r:embed="rId5"/>
          <a:stretch>
            <a:fillRect/>
          </a:stretch>
        </p:blipFill>
        <p:spPr>
          <a:xfrm>
            <a:off x="1861410" y="1858442"/>
            <a:ext cx="1633190" cy="1633190"/>
          </a:xfrm>
          <a:prstGeom prst="rect">
            <a:avLst/>
          </a:prstGeom>
        </p:spPr>
      </p:pic>
      <p:sp>
        <p:nvSpPr>
          <p:cNvPr id="11" name="Ovale toelichting 10">
            <a:extLst>
              <a:ext uri="{FF2B5EF4-FFF2-40B4-BE49-F238E27FC236}">
                <a16:creationId xmlns:a16="http://schemas.microsoft.com/office/drawing/2014/main" id="{F98B2B14-4A21-4AAC-52F8-D87BFDC39FD4}"/>
              </a:ext>
            </a:extLst>
          </p:cNvPr>
          <p:cNvSpPr/>
          <p:nvPr/>
        </p:nvSpPr>
        <p:spPr>
          <a:xfrm rot="16026555">
            <a:off x="8511809" y="589722"/>
            <a:ext cx="1733611" cy="3336744"/>
          </a:xfrm>
          <a:prstGeom prst="wedgeEllipseCallout">
            <a:avLst>
              <a:gd name="adj1" fmla="val -76232"/>
              <a:gd name="adj2" fmla="val -24229"/>
            </a:avLst>
          </a:prstGeom>
          <a:solidFill>
            <a:schemeClr val="bg1"/>
          </a:solid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3" name="Afbeelding 12" descr="Afbeelding met tekenfilm, clipart, Tekenfilm, glimlach&#10;&#10;Door AI gegenereerde inhoud is mogelijk onjuist.">
            <a:extLst>
              <a:ext uri="{FF2B5EF4-FFF2-40B4-BE49-F238E27FC236}">
                <a16:creationId xmlns:a16="http://schemas.microsoft.com/office/drawing/2014/main" id="{4D258ECC-0930-73DC-75CE-FC57CB0FAE77}"/>
              </a:ext>
            </a:extLst>
          </p:cNvPr>
          <p:cNvPicPr>
            <a:picLocks noChangeAspect="1"/>
          </p:cNvPicPr>
          <p:nvPr/>
        </p:nvPicPr>
        <p:blipFill>
          <a:blip r:embed="rId6"/>
          <a:stretch>
            <a:fillRect/>
          </a:stretch>
        </p:blipFill>
        <p:spPr>
          <a:xfrm>
            <a:off x="7304346" y="3586893"/>
            <a:ext cx="3187794" cy="3187794"/>
          </a:xfrm>
          <a:prstGeom prst="rect">
            <a:avLst/>
          </a:prstGeom>
        </p:spPr>
      </p:pic>
      <p:sp>
        <p:nvSpPr>
          <p:cNvPr id="14" name="Tekstvak 13">
            <a:extLst>
              <a:ext uri="{FF2B5EF4-FFF2-40B4-BE49-F238E27FC236}">
                <a16:creationId xmlns:a16="http://schemas.microsoft.com/office/drawing/2014/main" id="{B1F0379E-946F-3B4F-0588-915D7DEBB0AD}"/>
              </a:ext>
            </a:extLst>
          </p:cNvPr>
          <p:cNvSpPr txBox="1"/>
          <p:nvPr/>
        </p:nvSpPr>
        <p:spPr>
          <a:xfrm>
            <a:off x="10180059" y="3586893"/>
            <a:ext cx="1905454" cy="2308324"/>
          </a:xfrm>
          <a:prstGeom prst="rect">
            <a:avLst/>
          </a:prstGeom>
          <a:noFill/>
          <a:ln w="28575">
            <a:noFill/>
          </a:ln>
        </p:spPr>
        <p:txBody>
          <a:bodyPr wrap="square" rtlCol="0">
            <a:spAutoFit/>
          </a:bodyPr>
          <a:lstStyle/>
          <a:p>
            <a:pPr algn="ctr"/>
            <a:r>
              <a:rPr lang="nl-NL" sz="1600" dirty="0">
                <a:latin typeface="Roboto Light" panose="02000000000000000000" pitchFamily="2" charset="0"/>
                <a:ea typeface="Roboto Light" panose="02000000000000000000" pitchFamily="2" charset="0"/>
              </a:rPr>
              <a:t>Dan is er de </a:t>
            </a:r>
            <a:r>
              <a:rPr lang="nl-NL" sz="1600" b="1" dirty="0">
                <a:latin typeface="Roboto Light" panose="02000000000000000000" pitchFamily="2" charset="0"/>
                <a:ea typeface="Roboto Light" panose="02000000000000000000" pitchFamily="2" charset="0"/>
              </a:rPr>
              <a:t>Compaan Zorg App:</a:t>
            </a:r>
            <a:r>
              <a:rPr lang="nl-NL" sz="1600" dirty="0">
                <a:latin typeface="Roboto Light" panose="02000000000000000000" pitchFamily="2" charset="0"/>
                <a:ea typeface="Roboto Light" panose="02000000000000000000" pitchFamily="2" charset="0"/>
              </a:rPr>
              <a:t> </a:t>
            </a:r>
          </a:p>
          <a:p>
            <a:pPr algn="ctr"/>
            <a:r>
              <a:rPr lang="nl-NL" sz="1600" dirty="0">
                <a:latin typeface="Roboto Light" panose="02000000000000000000" pitchFamily="2" charset="0"/>
                <a:ea typeface="Roboto Light" panose="02000000000000000000" pitchFamily="2" charset="0"/>
              </a:rPr>
              <a:t>voor mensen </a:t>
            </a:r>
          </a:p>
          <a:p>
            <a:pPr algn="ctr"/>
            <a:r>
              <a:rPr lang="nl-NL" sz="1600" dirty="0">
                <a:latin typeface="Roboto Light" panose="02000000000000000000" pitchFamily="2" charset="0"/>
                <a:ea typeface="Roboto Light" panose="02000000000000000000" pitchFamily="2" charset="0"/>
              </a:rPr>
              <a:t>die zelf de app kunnen downloaden en activeren op hun eigen device.</a:t>
            </a:r>
          </a:p>
        </p:txBody>
      </p:sp>
      <p:sp>
        <p:nvSpPr>
          <p:cNvPr id="15" name="Tekstvak 14">
            <a:extLst>
              <a:ext uri="{FF2B5EF4-FFF2-40B4-BE49-F238E27FC236}">
                <a16:creationId xmlns:a16="http://schemas.microsoft.com/office/drawing/2014/main" id="{BC0C2FFD-204D-A912-5CDB-A232D8956785}"/>
              </a:ext>
            </a:extLst>
          </p:cNvPr>
          <p:cNvSpPr txBox="1"/>
          <p:nvPr/>
        </p:nvSpPr>
        <p:spPr>
          <a:xfrm>
            <a:off x="7834575" y="1655273"/>
            <a:ext cx="3110183" cy="646331"/>
          </a:xfrm>
          <a:prstGeom prst="rect">
            <a:avLst/>
          </a:prstGeom>
          <a:noFill/>
        </p:spPr>
        <p:txBody>
          <a:bodyPr wrap="square" rtlCol="0">
            <a:spAutoFit/>
          </a:bodyPr>
          <a:lstStyle/>
          <a:p>
            <a:pPr algn="ctr"/>
            <a:br>
              <a:rPr lang="nl-NL" dirty="0">
                <a:latin typeface="Roboto Light" panose="02000000000000000000" pitchFamily="2" charset="0"/>
                <a:ea typeface="Roboto Light" panose="02000000000000000000" pitchFamily="2" charset="0"/>
              </a:rPr>
            </a:br>
            <a:endParaRPr lang="nl-NL" dirty="0"/>
          </a:p>
        </p:txBody>
      </p:sp>
      <p:sp>
        <p:nvSpPr>
          <p:cNvPr id="16" name="Tekstvak 15">
            <a:extLst>
              <a:ext uri="{FF2B5EF4-FFF2-40B4-BE49-F238E27FC236}">
                <a16:creationId xmlns:a16="http://schemas.microsoft.com/office/drawing/2014/main" id="{300E815B-0C56-7DEC-10F0-9A2AA7E9D0A7}"/>
              </a:ext>
            </a:extLst>
          </p:cNvPr>
          <p:cNvSpPr txBox="1"/>
          <p:nvPr/>
        </p:nvSpPr>
        <p:spPr>
          <a:xfrm>
            <a:off x="7921648" y="1719485"/>
            <a:ext cx="2936035" cy="1077218"/>
          </a:xfrm>
          <a:prstGeom prst="rect">
            <a:avLst/>
          </a:prstGeom>
          <a:noFill/>
        </p:spPr>
        <p:txBody>
          <a:bodyPr wrap="square" rtlCol="0">
            <a:spAutoFit/>
          </a:bodyPr>
          <a:lstStyle/>
          <a:p>
            <a:pPr algn="ctr"/>
            <a:r>
              <a:rPr lang="nl-NL" sz="1600" dirty="0">
                <a:latin typeface="Roboto Light" panose="02000000000000000000" pitchFamily="2" charset="0"/>
                <a:ea typeface="Roboto Light" panose="02000000000000000000" pitchFamily="2" charset="0"/>
              </a:rPr>
              <a:t>Nog te makkelijk? Of heeft iemand al een </a:t>
            </a:r>
          </a:p>
          <a:p>
            <a:pPr algn="ctr"/>
            <a:r>
              <a:rPr lang="nl-NL" sz="1600" dirty="0">
                <a:latin typeface="Roboto Light" panose="02000000000000000000" pitchFamily="2" charset="0"/>
                <a:ea typeface="Roboto Light" panose="02000000000000000000" pitchFamily="2" charset="0"/>
              </a:rPr>
              <a:t>eigen tablet of smartphone </a:t>
            </a:r>
          </a:p>
          <a:p>
            <a:pPr algn="ctr"/>
            <a:r>
              <a:rPr lang="nl-NL" sz="1600" dirty="0">
                <a:latin typeface="Roboto Light" panose="02000000000000000000" pitchFamily="2" charset="0"/>
                <a:ea typeface="Roboto Light" panose="02000000000000000000" pitchFamily="2" charset="0"/>
              </a:rPr>
              <a:t>die ze liever gebruiken?</a:t>
            </a:r>
            <a:endParaRPr lang="nl-NL" sz="1600" dirty="0"/>
          </a:p>
        </p:txBody>
      </p:sp>
      <p:sp>
        <p:nvSpPr>
          <p:cNvPr id="17" name="Ovale toelichting 16">
            <a:extLst>
              <a:ext uri="{FF2B5EF4-FFF2-40B4-BE49-F238E27FC236}">
                <a16:creationId xmlns:a16="http://schemas.microsoft.com/office/drawing/2014/main" id="{FE53E565-4C15-57F9-DABA-7B22087E2C11}"/>
              </a:ext>
            </a:extLst>
          </p:cNvPr>
          <p:cNvSpPr/>
          <p:nvPr/>
        </p:nvSpPr>
        <p:spPr>
          <a:xfrm>
            <a:off x="10131972" y="3279913"/>
            <a:ext cx="2013645" cy="2915172"/>
          </a:xfrm>
          <a:prstGeom prst="wedgeEllipseCallout">
            <a:avLst>
              <a:gd name="adj1" fmla="val -74428"/>
              <a:gd name="adj2" fmla="val -22227"/>
            </a:avLst>
          </a:prstGeom>
          <a:no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6533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E0B68-9D0E-9D53-27F1-FA6AD21DBD96}"/>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2CACBF52-9E18-74A7-7289-5F1F316B6D89}"/>
              </a:ext>
            </a:extLst>
          </p:cNvPr>
          <p:cNvSpPr txBox="1"/>
          <p:nvPr/>
        </p:nvSpPr>
        <p:spPr>
          <a:xfrm>
            <a:off x="261257" y="186646"/>
            <a:ext cx="11669485" cy="861774"/>
          </a:xfrm>
          <a:prstGeom prst="rect">
            <a:avLst/>
          </a:prstGeom>
          <a:noFill/>
        </p:spPr>
        <p:txBody>
          <a:bodyPr wrap="square">
            <a:spAutoFit/>
          </a:bodyPr>
          <a:lstStyle/>
          <a:p>
            <a:pPr algn="ctr" rtl="0">
              <a:buNone/>
            </a:pPr>
            <a:r>
              <a:rPr lang="nl-NL" sz="3200" dirty="0">
                <a:solidFill>
                  <a:srgbClr val="000000"/>
                </a:solidFill>
                <a:effectLst/>
                <a:latin typeface="Roboto Medium" panose="02000000000000000000" pitchFamily="2" charset="0"/>
                <a:ea typeface="Roboto Medium" panose="02000000000000000000" pitchFamily="2" charset="0"/>
              </a:rPr>
              <a:t>Compaan Familie Portaal</a:t>
            </a:r>
            <a:endParaRPr lang="nl-NL" sz="3200" dirty="0">
              <a:effectLst/>
              <a:latin typeface="Roboto Medium" panose="02000000000000000000" pitchFamily="2" charset="0"/>
              <a:ea typeface="Roboto Medium" panose="02000000000000000000" pitchFamily="2" charset="0"/>
            </a:endParaRPr>
          </a:p>
          <a:p>
            <a:pPr algn="ctr" rtl="0">
              <a:buNone/>
            </a:pPr>
            <a:r>
              <a:rPr lang="nl-NL" dirty="0">
                <a:solidFill>
                  <a:srgbClr val="000000"/>
                </a:solidFill>
                <a:latin typeface="Roboto Light" panose="02000000000000000000" pitchFamily="2" charset="0"/>
                <a:ea typeface="Roboto Light" panose="02000000000000000000" pitchFamily="2" charset="0"/>
              </a:rPr>
              <a:t>E</a:t>
            </a:r>
            <a:r>
              <a:rPr lang="nl-NL" dirty="0">
                <a:solidFill>
                  <a:srgbClr val="000000"/>
                </a:solidFill>
                <a:effectLst/>
                <a:latin typeface="Roboto Light" panose="02000000000000000000" pitchFamily="2" charset="0"/>
                <a:ea typeface="Roboto Light" panose="02000000000000000000" pitchFamily="2" charset="0"/>
              </a:rPr>
              <a:t>xtra mogelijkheden voor familie en mantelzorgers</a:t>
            </a:r>
            <a:endParaRPr lang="nl-NL" dirty="0">
              <a:effectLst/>
              <a:latin typeface="Roboto Light" panose="02000000000000000000" pitchFamily="2" charset="0"/>
              <a:ea typeface="Roboto Light" panose="02000000000000000000" pitchFamily="2" charset="0"/>
            </a:endParaRPr>
          </a:p>
        </p:txBody>
      </p:sp>
      <p:sp>
        <p:nvSpPr>
          <p:cNvPr id="25" name="Rechthoek 24">
            <a:extLst>
              <a:ext uri="{FF2B5EF4-FFF2-40B4-BE49-F238E27FC236}">
                <a16:creationId xmlns:a16="http://schemas.microsoft.com/office/drawing/2014/main" id="{DC73212F-C7EE-4630-58D6-B01E36CCA00B}"/>
              </a:ext>
            </a:extLst>
          </p:cNvPr>
          <p:cNvSpPr/>
          <p:nvPr/>
        </p:nvSpPr>
        <p:spPr>
          <a:xfrm>
            <a:off x="0" y="1170"/>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1" name="Tekstvak 10">
            <a:extLst>
              <a:ext uri="{FF2B5EF4-FFF2-40B4-BE49-F238E27FC236}">
                <a16:creationId xmlns:a16="http://schemas.microsoft.com/office/drawing/2014/main" id="{566C69AC-FE1D-4AD9-BC7B-933F4D87865A}"/>
              </a:ext>
            </a:extLst>
          </p:cNvPr>
          <p:cNvSpPr txBox="1"/>
          <p:nvPr/>
        </p:nvSpPr>
        <p:spPr>
          <a:xfrm>
            <a:off x="1628516" y="4869563"/>
            <a:ext cx="5173311" cy="646331"/>
          </a:xfrm>
          <a:prstGeom prst="rect">
            <a:avLst/>
          </a:prstGeom>
          <a:noFill/>
        </p:spPr>
        <p:txBody>
          <a:bodyPr wrap="square">
            <a:spAutoFit/>
          </a:bodyPr>
          <a:lstStyle/>
          <a:p>
            <a:pPr rtl="0">
              <a:buNone/>
            </a:pPr>
            <a:r>
              <a:rPr lang="nl-NL" dirty="0">
                <a:solidFill>
                  <a:srgbClr val="000000"/>
                </a:solidFill>
                <a:effectLst/>
                <a:latin typeface="Roboto Light" panose="02000000000000000000" pitchFamily="2" charset="0"/>
                <a:ea typeface="Roboto Light" panose="02000000000000000000" pitchFamily="2" charset="0"/>
              </a:rPr>
              <a:t>je de prullenbak bij foto’s uit kunt zetten? Zo blijft alles zichtbaar</a:t>
            </a:r>
            <a:endParaRPr lang="nl-NL" dirty="0">
              <a:effectLst/>
              <a:latin typeface="Roboto Light" panose="02000000000000000000" pitchFamily="2" charset="0"/>
              <a:ea typeface="Roboto Light" panose="02000000000000000000" pitchFamily="2" charset="0"/>
            </a:endParaRPr>
          </a:p>
        </p:txBody>
      </p:sp>
      <p:sp>
        <p:nvSpPr>
          <p:cNvPr id="16" name="Tekstvak 15">
            <a:extLst>
              <a:ext uri="{FF2B5EF4-FFF2-40B4-BE49-F238E27FC236}">
                <a16:creationId xmlns:a16="http://schemas.microsoft.com/office/drawing/2014/main" id="{5F6DDEE9-787D-478D-9927-808095F29012}"/>
              </a:ext>
            </a:extLst>
          </p:cNvPr>
          <p:cNvSpPr txBox="1"/>
          <p:nvPr/>
        </p:nvSpPr>
        <p:spPr>
          <a:xfrm>
            <a:off x="1614504" y="1711378"/>
            <a:ext cx="5145247" cy="923330"/>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c</a:t>
            </a:r>
            <a:r>
              <a:rPr lang="nl-NL" dirty="0">
                <a:solidFill>
                  <a:srgbClr val="000000"/>
                </a:solidFill>
                <a:effectLst/>
                <a:latin typeface="Roboto Light" panose="02000000000000000000" pitchFamily="2" charset="0"/>
                <a:ea typeface="Roboto Light" panose="02000000000000000000" pitchFamily="2" charset="0"/>
              </a:rPr>
              <a:t>ontactpersonen hun </a:t>
            </a:r>
            <a:r>
              <a:rPr lang="nl-NL" dirty="0">
                <a:solidFill>
                  <a:srgbClr val="000000"/>
                </a:solidFill>
                <a:latin typeface="Roboto Light" panose="02000000000000000000" pitchFamily="2" charset="0"/>
                <a:ea typeface="Roboto Light" panose="02000000000000000000" pitchFamily="2" charset="0"/>
              </a:rPr>
              <a:t>bereikbaarheid kunnen instellen? Zo krijg je eerst een mail wanneer de gebruiker wil beeldbellen</a:t>
            </a:r>
            <a:endParaRPr lang="nl-NL" dirty="0">
              <a:effectLst/>
              <a:latin typeface="Roboto Light" panose="02000000000000000000" pitchFamily="2" charset="0"/>
              <a:ea typeface="Roboto Light" panose="02000000000000000000" pitchFamily="2" charset="0"/>
            </a:endParaRPr>
          </a:p>
        </p:txBody>
      </p:sp>
      <p:sp>
        <p:nvSpPr>
          <p:cNvPr id="17" name="Tekstvak 16">
            <a:extLst>
              <a:ext uri="{FF2B5EF4-FFF2-40B4-BE49-F238E27FC236}">
                <a16:creationId xmlns:a16="http://schemas.microsoft.com/office/drawing/2014/main" id="{CDA09C1D-F385-518B-5445-9F1F5E8C2B65}"/>
              </a:ext>
            </a:extLst>
          </p:cNvPr>
          <p:cNvSpPr txBox="1"/>
          <p:nvPr/>
        </p:nvSpPr>
        <p:spPr>
          <a:xfrm>
            <a:off x="1628516" y="2772094"/>
            <a:ext cx="4657375" cy="646331"/>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je iemand kan aanmelden voor de live bingo op vrijdagmiddag?</a:t>
            </a:r>
            <a:endParaRPr lang="nl-NL" dirty="0">
              <a:effectLst/>
              <a:latin typeface="Roboto Light" panose="02000000000000000000" pitchFamily="2" charset="0"/>
              <a:ea typeface="Roboto Light" panose="02000000000000000000" pitchFamily="2" charset="0"/>
            </a:endParaRPr>
          </a:p>
        </p:txBody>
      </p:sp>
      <p:sp>
        <p:nvSpPr>
          <p:cNvPr id="19" name="Tekstvak 18">
            <a:extLst>
              <a:ext uri="{FF2B5EF4-FFF2-40B4-BE49-F238E27FC236}">
                <a16:creationId xmlns:a16="http://schemas.microsoft.com/office/drawing/2014/main" id="{2D1321F1-9991-C538-C3EF-11739B8A907C}"/>
              </a:ext>
            </a:extLst>
          </p:cNvPr>
          <p:cNvSpPr txBox="1"/>
          <p:nvPr/>
        </p:nvSpPr>
        <p:spPr>
          <a:xfrm>
            <a:off x="1614504" y="3595802"/>
            <a:ext cx="5092409" cy="1200329"/>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c</a:t>
            </a:r>
            <a:r>
              <a:rPr lang="nl-NL" dirty="0">
                <a:solidFill>
                  <a:srgbClr val="000000"/>
                </a:solidFill>
                <a:effectLst/>
                <a:latin typeface="Roboto Light" panose="02000000000000000000" pitchFamily="2" charset="0"/>
                <a:ea typeface="Roboto Light" panose="02000000000000000000" pitchFamily="2" charset="0"/>
              </a:rPr>
              <a:t>ontactpersonen mantelzorgtaken kunnen uitvoeren</a:t>
            </a:r>
            <a:r>
              <a:rPr lang="nl-NL" dirty="0">
                <a:solidFill>
                  <a:srgbClr val="000000"/>
                </a:solidFill>
                <a:latin typeface="Roboto Light" panose="02000000000000000000" pitchFamily="2" charset="0"/>
                <a:ea typeface="Roboto Light" panose="02000000000000000000" pitchFamily="2" charset="0"/>
              </a:rPr>
              <a:t>? Denk bijvoorbeeld aan het toevoegen van </a:t>
            </a:r>
            <a:r>
              <a:rPr lang="nl-NL" dirty="0">
                <a:solidFill>
                  <a:srgbClr val="000000"/>
                </a:solidFill>
                <a:effectLst/>
                <a:latin typeface="Roboto Light" panose="02000000000000000000" pitchFamily="2" charset="0"/>
                <a:ea typeface="Roboto Light" panose="02000000000000000000" pitchFamily="2" charset="0"/>
              </a:rPr>
              <a:t>medicatieherinneringen, een </a:t>
            </a:r>
            <a:r>
              <a:rPr lang="nl-NL" dirty="0">
                <a:solidFill>
                  <a:srgbClr val="000000"/>
                </a:solidFill>
                <a:latin typeface="Roboto Light" panose="02000000000000000000" pitchFamily="2" charset="0"/>
                <a:ea typeface="Roboto Light" panose="02000000000000000000" pitchFamily="2" charset="0"/>
              </a:rPr>
              <a:t>welzijns</a:t>
            </a:r>
            <a:r>
              <a:rPr lang="nl-NL" dirty="0">
                <a:solidFill>
                  <a:srgbClr val="000000"/>
                </a:solidFill>
                <a:effectLst/>
                <a:latin typeface="Roboto Light" panose="02000000000000000000" pitchFamily="2" charset="0"/>
                <a:ea typeface="Roboto Light" panose="02000000000000000000" pitchFamily="2" charset="0"/>
              </a:rPr>
              <a:t>-melding of agenda-items </a:t>
            </a:r>
            <a:endParaRPr lang="nl-NL" dirty="0">
              <a:effectLst/>
              <a:latin typeface="Roboto Light" panose="02000000000000000000" pitchFamily="2" charset="0"/>
              <a:ea typeface="Roboto Light" panose="02000000000000000000" pitchFamily="2" charset="0"/>
            </a:endParaRPr>
          </a:p>
        </p:txBody>
      </p:sp>
      <p:sp>
        <p:nvSpPr>
          <p:cNvPr id="20" name="Tekstvak 19">
            <a:extLst>
              <a:ext uri="{FF2B5EF4-FFF2-40B4-BE49-F238E27FC236}">
                <a16:creationId xmlns:a16="http://schemas.microsoft.com/office/drawing/2014/main" id="{007B56B1-E901-3250-566D-C30A6106D94E}"/>
              </a:ext>
            </a:extLst>
          </p:cNvPr>
          <p:cNvSpPr txBox="1"/>
          <p:nvPr/>
        </p:nvSpPr>
        <p:spPr>
          <a:xfrm>
            <a:off x="1614504" y="1188158"/>
            <a:ext cx="2154762" cy="523220"/>
          </a:xfrm>
          <a:prstGeom prst="rect">
            <a:avLst/>
          </a:prstGeom>
          <a:noFill/>
        </p:spPr>
        <p:txBody>
          <a:bodyPr wrap="square">
            <a:spAutoFit/>
          </a:bodyPr>
          <a:lstStyle/>
          <a:p>
            <a:pPr rtl="0">
              <a:buNone/>
            </a:pPr>
            <a:r>
              <a:rPr lang="nl-NL" sz="2800" b="1" dirty="0">
                <a:solidFill>
                  <a:srgbClr val="000000"/>
                </a:solidFill>
                <a:effectLst/>
                <a:latin typeface="Roboto Light" panose="02000000000000000000" pitchFamily="2" charset="0"/>
                <a:ea typeface="Roboto Light" panose="02000000000000000000" pitchFamily="2" charset="0"/>
              </a:rPr>
              <a:t>Wist je dat…</a:t>
            </a:r>
            <a:endParaRPr lang="nl-NL" sz="2800" b="1" dirty="0">
              <a:effectLst/>
              <a:latin typeface="Roboto Light" panose="02000000000000000000" pitchFamily="2" charset="0"/>
              <a:ea typeface="Roboto Light" panose="02000000000000000000" pitchFamily="2" charset="0"/>
            </a:endParaRPr>
          </a:p>
        </p:txBody>
      </p:sp>
      <p:sp>
        <p:nvSpPr>
          <p:cNvPr id="26" name="Afgeronde rechthoek 25">
            <a:extLst>
              <a:ext uri="{FF2B5EF4-FFF2-40B4-BE49-F238E27FC236}">
                <a16:creationId xmlns:a16="http://schemas.microsoft.com/office/drawing/2014/main" id="{93347605-33EE-87F5-D0D0-065CA4B06DF5}"/>
              </a:ext>
            </a:extLst>
          </p:cNvPr>
          <p:cNvSpPr/>
          <p:nvPr/>
        </p:nvSpPr>
        <p:spPr>
          <a:xfrm>
            <a:off x="7181850" y="2625229"/>
            <a:ext cx="4748891" cy="4046125"/>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7" name="Tekstvak 26">
            <a:extLst>
              <a:ext uri="{FF2B5EF4-FFF2-40B4-BE49-F238E27FC236}">
                <a16:creationId xmlns:a16="http://schemas.microsoft.com/office/drawing/2014/main" id="{BB746561-8615-7A33-55EA-F8C683E47D42}"/>
              </a:ext>
            </a:extLst>
          </p:cNvPr>
          <p:cNvSpPr txBox="1"/>
          <p:nvPr/>
        </p:nvSpPr>
        <p:spPr>
          <a:xfrm>
            <a:off x="7336008" y="3095259"/>
            <a:ext cx="4440574" cy="3016210"/>
          </a:xfrm>
          <a:prstGeom prst="rect">
            <a:avLst/>
          </a:prstGeom>
          <a:noFill/>
        </p:spPr>
        <p:txBody>
          <a:bodyPr wrap="square" rtlCol="0">
            <a:spAutoFit/>
          </a:bodyPr>
          <a:lstStyle/>
          <a:p>
            <a:endParaRPr lang="nl-NL" dirty="0">
              <a:latin typeface="Roboto Light" panose="02000000000000000000" pitchFamily="2" charset="0"/>
              <a:ea typeface="Roboto Light" panose="02000000000000000000" pitchFamily="2" charset="0"/>
            </a:endParaRPr>
          </a:p>
          <a:p>
            <a:pPr algn="ctr">
              <a:spcAft>
                <a:spcPts val="600"/>
              </a:spcAft>
            </a:pPr>
            <a:r>
              <a:rPr lang="nl-NL" b="1" dirty="0">
                <a:solidFill>
                  <a:schemeClr val="bg1"/>
                </a:solidFill>
                <a:latin typeface="Roboto Light" panose="02000000000000000000" pitchFamily="2" charset="0"/>
                <a:ea typeface="Roboto Light" panose="02000000000000000000" pitchFamily="2" charset="0"/>
              </a:rPr>
              <a:t>Op afstand meekijken en beheren</a:t>
            </a:r>
          </a:p>
          <a:p>
            <a:pPr algn="ctr">
              <a:spcAft>
                <a:spcPts val="600"/>
              </a:spcAft>
            </a:pPr>
            <a:endParaRPr lang="nl-NL" b="1" dirty="0">
              <a:solidFill>
                <a:schemeClr val="bg1"/>
              </a:solidFill>
              <a:latin typeface="Roboto Light" panose="02000000000000000000" pitchFamily="2" charset="0"/>
              <a:ea typeface="Roboto Light" panose="02000000000000000000" pitchFamily="2" charset="0"/>
            </a:endParaRPr>
          </a:p>
          <a:p>
            <a:pPr algn="ctr">
              <a:spcAft>
                <a:spcPts val="600"/>
              </a:spcAft>
            </a:pPr>
            <a:r>
              <a:rPr lang="nl-NL" dirty="0">
                <a:solidFill>
                  <a:schemeClr val="bg1"/>
                </a:solidFill>
                <a:latin typeface="Roboto Light" panose="02000000000000000000" pitchFamily="2" charset="0"/>
                <a:ea typeface="Roboto Light" panose="02000000000000000000" pitchFamily="2" charset="0"/>
              </a:rPr>
              <a:t>Je kunt de Compaan op afstand herstarten, zien of deze online is, de batterijstatus checken, het scherm aan- of uitzetten, een schermafbeelding maken én bekijken wat de laatste activiteiten waren. Zo blijf je altijd op de hoogte en kun je snel helpen.</a:t>
            </a:r>
          </a:p>
        </p:txBody>
      </p:sp>
      <p:sp>
        <p:nvSpPr>
          <p:cNvPr id="29" name="Tekstvak 28">
            <a:extLst>
              <a:ext uri="{FF2B5EF4-FFF2-40B4-BE49-F238E27FC236}">
                <a16:creationId xmlns:a16="http://schemas.microsoft.com/office/drawing/2014/main" id="{9E033D31-1845-A4C6-C68B-90032DA60045}"/>
              </a:ext>
            </a:extLst>
          </p:cNvPr>
          <p:cNvSpPr txBox="1"/>
          <p:nvPr/>
        </p:nvSpPr>
        <p:spPr>
          <a:xfrm>
            <a:off x="1614504" y="5669842"/>
            <a:ext cx="5173311" cy="646331"/>
          </a:xfrm>
          <a:prstGeom prst="rect">
            <a:avLst/>
          </a:prstGeom>
          <a:noFill/>
        </p:spPr>
        <p:txBody>
          <a:bodyPr wrap="square">
            <a:spAutoFit/>
          </a:bodyPr>
          <a:lstStyle/>
          <a:p>
            <a:pPr rtl="0">
              <a:buNone/>
            </a:pPr>
            <a:r>
              <a:rPr lang="nl-NL" dirty="0">
                <a:solidFill>
                  <a:srgbClr val="000000"/>
                </a:solidFill>
                <a:latin typeface="Roboto Light" panose="02000000000000000000" pitchFamily="2" charset="0"/>
                <a:ea typeface="Roboto Light" panose="02000000000000000000" pitchFamily="2" charset="0"/>
              </a:rPr>
              <a:t>j</a:t>
            </a:r>
            <a:r>
              <a:rPr lang="nl-NL" dirty="0">
                <a:solidFill>
                  <a:srgbClr val="000000"/>
                </a:solidFill>
                <a:effectLst/>
                <a:latin typeface="Roboto Light" panose="02000000000000000000" pitchFamily="2" charset="0"/>
                <a:ea typeface="Roboto Light" panose="02000000000000000000" pitchFamily="2" charset="0"/>
              </a:rPr>
              <a:t>e stille uren kan instellen? Zo stoort de Compaan niet wanneer het rustig moet zijn</a:t>
            </a:r>
            <a:endParaRPr lang="nl-NL" dirty="0">
              <a:effectLst/>
              <a:latin typeface="Roboto Light" panose="02000000000000000000" pitchFamily="2" charset="0"/>
              <a:ea typeface="Roboto Light" panose="02000000000000000000" pitchFamily="2" charset="0"/>
            </a:endParaRPr>
          </a:p>
        </p:txBody>
      </p:sp>
      <p:pic>
        <p:nvPicPr>
          <p:cNvPr id="31" name="Afbeelding 30" descr="Afbeelding met clipart, tekenfilm, Tekenfilm, illustratie&#10;&#10;Door AI gegenereerde inhoud is mogelijk onjuist.">
            <a:extLst>
              <a:ext uri="{FF2B5EF4-FFF2-40B4-BE49-F238E27FC236}">
                <a16:creationId xmlns:a16="http://schemas.microsoft.com/office/drawing/2014/main" id="{B7B50459-F9EE-F8EE-A1AF-699818EE302A}"/>
              </a:ext>
            </a:extLst>
          </p:cNvPr>
          <p:cNvPicPr>
            <a:picLocks noChangeAspect="1"/>
          </p:cNvPicPr>
          <p:nvPr/>
        </p:nvPicPr>
        <p:blipFill>
          <a:blip r:embed="rId3"/>
          <a:stretch>
            <a:fillRect/>
          </a:stretch>
        </p:blipFill>
        <p:spPr>
          <a:xfrm>
            <a:off x="526457" y="3715663"/>
            <a:ext cx="862406" cy="862406"/>
          </a:xfrm>
          <a:prstGeom prst="rect">
            <a:avLst/>
          </a:prstGeom>
        </p:spPr>
      </p:pic>
      <p:pic>
        <p:nvPicPr>
          <p:cNvPr id="33" name="Afbeelding 32" descr="Afbeelding met schermopname, sinaasappel, Kleurrijkheid, ontwerp&#10;&#10;Door AI gegenereerde inhoud is mogelijk onjuist.">
            <a:extLst>
              <a:ext uri="{FF2B5EF4-FFF2-40B4-BE49-F238E27FC236}">
                <a16:creationId xmlns:a16="http://schemas.microsoft.com/office/drawing/2014/main" id="{63BA1CB3-01AA-5C36-F1E7-8BBD3FEB5155}"/>
              </a:ext>
            </a:extLst>
          </p:cNvPr>
          <p:cNvPicPr>
            <a:picLocks noChangeAspect="1"/>
          </p:cNvPicPr>
          <p:nvPr/>
        </p:nvPicPr>
        <p:blipFill>
          <a:blip r:embed="rId4"/>
          <a:stretch>
            <a:fillRect/>
          </a:stretch>
        </p:blipFill>
        <p:spPr>
          <a:xfrm>
            <a:off x="435926" y="4648285"/>
            <a:ext cx="943199" cy="943199"/>
          </a:xfrm>
          <a:prstGeom prst="rect">
            <a:avLst/>
          </a:prstGeom>
        </p:spPr>
      </p:pic>
      <p:pic>
        <p:nvPicPr>
          <p:cNvPr id="35" name="Afbeelding 34" descr="Afbeelding met tekenfilm, clipart, Graphics, grafische vormgeving&#10;&#10;Door AI gegenereerde inhoud is mogelijk onjuist.">
            <a:extLst>
              <a:ext uri="{FF2B5EF4-FFF2-40B4-BE49-F238E27FC236}">
                <a16:creationId xmlns:a16="http://schemas.microsoft.com/office/drawing/2014/main" id="{F19D6C2D-2773-4E6E-F142-A1B3E35209A6}"/>
              </a:ext>
            </a:extLst>
          </p:cNvPr>
          <p:cNvPicPr>
            <a:picLocks noChangeAspect="1"/>
          </p:cNvPicPr>
          <p:nvPr/>
        </p:nvPicPr>
        <p:blipFill>
          <a:blip r:embed="rId5"/>
          <a:stretch>
            <a:fillRect/>
          </a:stretch>
        </p:blipFill>
        <p:spPr>
          <a:xfrm>
            <a:off x="470873" y="5629584"/>
            <a:ext cx="1181731" cy="1181731"/>
          </a:xfrm>
          <a:prstGeom prst="rect">
            <a:avLst/>
          </a:prstGeom>
        </p:spPr>
      </p:pic>
      <p:pic>
        <p:nvPicPr>
          <p:cNvPr id="37" name="Afbeelding 36" descr="Afbeelding met clipart, Graphics, tekenfilm, cirkel&#10;&#10;Door AI gegenereerde inhoud is mogelijk onjuist.">
            <a:extLst>
              <a:ext uri="{FF2B5EF4-FFF2-40B4-BE49-F238E27FC236}">
                <a16:creationId xmlns:a16="http://schemas.microsoft.com/office/drawing/2014/main" id="{AA725CB5-DC64-C58A-3B16-37966AA11DC5}"/>
              </a:ext>
            </a:extLst>
          </p:cNvPr>
          <p:cNvPicPr>
            <a:picLocks noChangeAspect="1"/>
          </p:cNvPicPr>
          <p:nvPr/>
        </p:nvPicPr>
        <p:blipFill>
          <a:blip r:embed="rId6"/>
          <a:stretch>
            <a:fillRect/>
          </a:stretch>
        </p:blipFill>
        <p:spPr>
          <a:xfrm>
            <a:off x="557103" y="2625228"/>
            <a:ext cx="943199" cy="943199"/>
          </a:xfrm>
          <a:prstGeom prst="rect">
            <a:avLst/>
          </a:prstGeom>
        </p:spPr>
      </p:pic>
      <p:pic>
        <p:nvPicPr>
          <p:cNvPr id="39" name="Afbeelding 38" descr="Afbeelding met Graphics, clipart, tekenfilm, Verkeersbord&#10;&#10;Door AI gegenereerde inhoud is mogelijk onjuist.">
            <a:extLst>
              <a:ext uri="{FF2B5EF4-FFF2-40B4-BE49-F238E27FC236}">
                <a16:creationId xmlns:a16="http://schemas.microsoft.com/office/drawing/2014/main" id="{5987A450-9BA7-B5F4-42F9-EE15A128290B}"/>
              </a:ext>
            </a:extLst>
          </p:cNvPr>
          <p:cNvPicPr>
            <a:picLocks noChangeAspect="1"/>
          </p:cNvPicPr>
          <p:nvPr/>
        </p:nvPicPr>
        <p:blipFill>
          <a:blip r:embed="rId7"/>
          <a:stretch>
            <a:fillRect/>
          </a:stretch>
        </p:blipFill>
        <p:spPr>
          <a:xfrm>
            <a:off x="509701" y="1648834"/>
            <a:ext cx="862406" cy="862406"/>
          </a:xfrm>
          <a:prstGeom prst="rect">
            <a:avLst/>
          </a:prstGeom>
        </p:spPr>
      </p:pic>
      <p:pic>
        <p:nvPicPr>
          <p:cNvPr id="43" name="Afbeelding 42" descr="Afbeelding met clipart, schermopname, Graphics, Tekenfilm&#10;&#10;Door AI gegenereerde inhoud is mogelijk onjuist.">
            <a:extLst>
              <a:ext uri="{FF2B5EF4-FFF2-40B4-BE49-F238E27FC236}">
                <a16:creationId xmlns:a16="http://schemas.microsoft.com/office/drawing/2014/main" id="{407E03BA-927F-337C-A298-969A18137564}"/>
              </a:ext>
            </a:extLst>
          </p:cNvPr>
          <p:cNvPicPr>
            <a:picLocks noChangeAspect="1"/>
          </p:cNvPicPr>
          <p:nvPr/>
        </p:nvPicPr>
        <p:blipFill>
          <a:blip r:embed="rId8"/>
          <a:stretch>
            <a:fillRect/>
          </a:stretch>
        </p:blipFill>
        <p:spPr>
          <a:xfrm>
            <a:off x="8554855" y="1363596"/>
            <a:ext cx="1791917" cy="1791917"/>
          </a:xfrm>
          <a:prstGeom prst="rect">
            <a:avLst/>
          </a:prstGeom>
        </p:spPr>
      </p:pic>
    </p:spTree>
    <p:extLst>
      <p:ext uri="{BB962C8B-B14F-4D97-AF65-F5344CB8AC3E}">
        <p14:creationId xmlns:p14="http://schemas.microsoft.com/office/powerpoint/2010/main" val="2122563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50708-ECD8-AC6F-5A12-ED1C4604BC73}"/>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576D64BA-81C5-9956-04AA-D08B317C3450}"/>
              </a:ext>
            </a:extLst>
          </p:cNvPr>
          <p:cNvSpPr txBox="1"/>
          <p:nvPr/>
        </p:nvSpPr>
        <p:spPr>
          <a:xfrm>
            <a:off x="261257" y="186646"/>
            <a:ext cx="11669485"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i="0" u="none" strike="noStrike" kern="1200" cap="none" spc="0" normalizeH="0" baseline="0" noProof="0" dirty="0">
                <a:ln>
                  <a:noFill/>
                </a:ln>
                <a:solidFill>
                  <a:srgbClr val="000000"/>
                </a:solidFill>
                <a:effectLst/>
                <a:uLnTx/>
                <a:uFillTx/>
                <a:latin typeface="Roboto Medium" panose="02000000000000000000" pitchFamily="2" charset="0"/>
                <a:ea typeface="Roboto Medium" panose="02000000000000000000" pitchFamily="2" charset="0"/>
              </a:rPr>
              <a:t>Extra tips!</a:t>
            </a:r>
            <a:endParaRPr kumimoji="0" lang="nl-NL" sz="3200" i="0" u="none" strike="noStrike" kern="1200" cap="none" spc="0" normalizeH="0" baseline="0" noProof="0" dirty="0">
              <a:ln>
                <a:noFill/>
              </a:ln>
              <a:solidFill>
                <a:prstClr val="black"/>
              </a:solidFill>
              <a:effectLst/>
              <a:uLnTx/>
              <a:uFillTx/>
              <a:latin typeface="Roboto Medium" panose="02000000000000000000" pitchFamily="2" charset="0"/>
              <a:ea typeface="Roboto Medium"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Nog meer tips en gebruiksgemak!</a:t>
            </a:r>
            <a:endParaRPr kumimoji="0" lang="nl-NL" sz="1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5" name="Rechthoek 24">
            <a:extLst>
              <a:ext uri="{FF2B5EF4-FFF2-40B4-BE49-F238E27FC236}">
                <a16:creationId xmlns:a16="http://schemas.microsoft.com/office/drawing/2014/main" id="{9EB22B7A-5A50-5C69-0AA1-58CA80F3C059}"/>
              </a:ext>
            </a:extLst>
          </p:cNvPr>
          <p:cNvSpPr/>
          <p:nvPr/>
        </p:nvSpPr>
        <p:spPr>
          <a:xfrm>
            <a:off x="0" y="0"/>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Tekstvak 15">
            <a:extLst>
              <a:ext uri="{FF2B5EF4-FFF2-40B4-BE49-F238E27FC236}">
                <a16:creationId xmlns:a16="http://schemas.microsoft.com/office/drawing/2014/main" id="{B8ED1F06-FAA3-5F25-C53A-58C734A0BFB3}"/>
              </a:ext>
            </a:extLst>
          </p:cNvPr>
          <p:cNvSpPr txBox="1"/>
          <p:nvPr/>
        </p:nvSpPr>
        <p:spPr>
          <a:xfrm>
            <a:off x="1883868" y="3311802"/>
            <a:ext cx="401397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er een </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3"/>
              </a:rPr>
              <a:t>Compaan YouTube kanaal </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is met video’s van Compaan gebruikers en zorgmedewerkers over de inzet van Compaan?</a:t>
            </a:r>
            <a:endParaRPr kumimoji="0" lang="nl-NL" sz="1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0" name="Tekstvak 19">
            <a:extLst>
              <a:ext uri="{FF2B5EF4-FFF2-40B4-BE49-F238E27FC236}">
                <a16:creationId xmlns:a16="http://schemas.microsoft.com/office/drawing/2014/main" id="{6A0DD4C7-815A-0C1E-F0BD-6B33CF580FB7}"/>
              </a:ext>
            </a:extLst>
          </p:cNvPr>
          <p:cNvSpPr txBox="1"/>
          <p:nvPr/>
        </p:nvSpPr>
        <p:spPr>
          <a:xfrm>
            <a:off x="1883868" y="1192533"/>
            <a:ext cx="2154762"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Wist je dat…</a:t>
            </a:r>
            <a:endParaRPr kumimoji="0" lang="nl-NL" sz="2800" b="1"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4" name="Afgeronde rechthoek 3">
            <a:extLst>
              <a:ext uri="{FF2B5EF4-FFF2-40B4-BE49-F238E27FC236}">
                <a16:creationId xmlns:a16="http://schemas.microsoft.com/office/drawing/2014/main" id="{E8E1ACDB-2EB5-D030-D704-A987FA0A9D12}"/>
              </a:ext>
            </a:extLst>
          </p:cNvPr>
          <p:cNvSpPr/>
          <p:nvPr/>
        </p:nvSpPr>
        <p:spPr>
          <a:xfrm>
            <a:off x="6758344" y="3207973"/>
            <a:ext cx="4966199" cy="2659427"/>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kstvak 5">
            <a:extLst>
              <a:ext uri="{FF2B5EF4-FFF2-40B4-BE49-F238E27FC236}">
                <a16:creationId xmlns:a16="http://schemas.microsoft.com/office/drawing/2014/main" id="{3CE4FB74-824E-11EA-F451-626291DA5604}"/>
              </a:ext>
            </a:extLst>
          </p:cNvPr>
          <p:cNvSpPr txBox="1"/>
          <p:nvPr/>
        </p:nvSpPr>
        <p:spPr>
          <a:xfrm>
            <a:off x="6758344" y="3270751"/>
            <a:ext cx="5069954" cy="22775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b="1"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Plak een sticker </a:t>
            </a:r>
            <a:r>
              <a:rPr kumimoji="0" lang="nl-NL" b="0"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om de Compaan camera zodat de cliënt beter ziet waar deze zit (om bijvoorbeeld iets voor de camera te laten zien).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b="0"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b="0"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Ringband verstevigers zijn hier ideaal voor!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1"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sp>
        <p:nvSpPr>
          <p:cNvPr id="18" name="Tekstvak 17">
            <a:extLst>
              <a:ext uri="{FF2B5EF4-FFF2-40B4-BE49-F238E27FC236}">
                <a16:creationId xmlns:a16="http://schemas.microsoft.com/office/drawing/2014/main" id="{7936A62F-D223-EA88-77DA-34A3275E90D2}"/>
              </a:ext>
            </a:extLst>
          </p:cNvPr>
          <p:cNvSpPr txBox="1"/>
          <p:nvPr/>
        </p:nvSpPr>
        <p:spPr>
          <a:xfrm>
            <a:off x="1883868" y="1908693"/>
            <a:ext cx="453199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een verlengsnoer handig kan zijn om het standaard Samsung snoer mee te verlengen? Bijvoorbeeld </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4"/>
              </a:rPr>
              <a:t>deze</a:t>
            </a:r>
            <a:endParaRPr kumimoji="0" lang="nl-NL" sz="1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pic>
        <p:nvPicPr>
          <p:cNvPr id="7" name="Afbeelding 6" descr="Afbeelding met schermopname, Graphics, grafische vormgeving, clipart&#10;&#10;Door AI gegenereerde inhoud is mogelijk onjuist.">
            <a:extLst>
              <a:ext uri="{FF2B5EF4-FFF2-40B4-BE49-F238E27FC236}">
                <a16:creationId xmlns:a16="http://schemas.microsoft.com/office/drawing/2014/main" id="{0B835E40-13CB-F1BE-9AEE-D3629FCB1596}"/>
              </a:ext>
            </a:extLst>
          </p:cNvPr>
          <p:cNvPicPr>
            <a:picLocks noChangeAspect="1"/>
          </p:cNvPicPr>
          <p:nvPr/>
        </p:nvPicPr>
        <p:blipFill>
          <a:blip r:embed="rId5"/>
          <a:stretch>
            <a:fillRect/>
          </a:stretch>
        </p:blipFill>
        <p:spPr>
          <a:xfrm>
            <a:off x="504949" y="1802274"/>
            <a:ext cx="1194835" cy="1194835"/>
          </a:xfrm>
          <a:prstGeom prst="rect">
            <a:avLst/>
          </a:prstGeom>
        </p:spPr>
      </p:pic>
      <p:pic>
        <p:nvPicPr>
          <p:cNvPr id="14" name="Afbeelding 13" descr="Afbeelding met tekenfilm, schermopname&#10;&#10;Door AI gegenereerde inhoud is mogelijk onjuist.">
            <a:extLst>
              <a:ext uri="{FF2B5EF4-FFF2-40B4-BE49-F238E27FC236}">
                <a16:creationId xmlns:a16="http://schemas.microsoft.com/office/drawing/2014/main" id="{50A0C3A3-5CE5-8D1B-306A-C36DD119F2CF}"/>
              </a:ext>
            </a:extLst>
          </p:cNvPr>
          <p:cNvPicPr>
            <a:picLocks noChangeAspect="1"/>
          </p:cNvPicPr>
          <p:nvPr/>
        </p:nvPicPr>
        <p:blipFill>
          <a:blip r:embed="rId6"/>
          <a:srcRect b="27264"/>
          <a:stretch>
            <a:fillRect/>
          </a:stretch>
        </p:blipFill>
        <p:spPr>
          <a:xfrm rot="21372281" flipH="1">
            <a:off x="6937443" y="873120"/>
            <a:ext cx="4214952" cy="2509374"/>
          </a:xfrm>
          <a:prstGeom prst="rect">
            <a:avLst/>
          </a:prstGeom>
        </p:spPr>
      </p:pic>
      <p:sp>
        <p:nvSpPr>
          <p:cNvPr id="17" name="Vrije vorm 16">
            <a:extLst>
              <a:ext uri="{FF2B5EF4-FFF2-40B4-BE49-F238E27FC236}">
                <a16:creationId xmlns:a16="http://schemas.microsoft.com/office/drawing/2014/main" id="{DE5D7F5C-DBC4-05CF-898B-572A05F33F7A}"/>
              </a:ext>
            </a:extLst>
          </p:cNvPr>
          <p:cNvSpPr/>
          <p:nvPr/>
        </p:nvSpPr>
        <p:spPr>
          <a:xfrm>
            <a:off x="8574551" y="3311802"/>
            <a:ext cx="940735" cy="137160"/>
          </a:xfrm>
          <a:custGeom>
            <a:avLst/>
            <a:gdLst>
              <a:gd name="connsiteX0" fmla="*/ 3357 w 940735"/>
              <a:gd name="connsiteY0" fmla="*/ 91440 h 137160"/>
              <a:gd name="connsiteX1" fmla="*/ 131373 w 940735"/>
              <a:gd name="connsiteY1" fmla="*/ 73152 h 137160"/>
              <a:gd name="connsiteX2" fmla="*/ 213669 w 940735"/>
              <a:gd name="connsiteY2" fmla="*/ 64008 h 137160"/>
              <a:gd name="connsiteX3" fmla="*/ 259389 w 940735"/>
              <a:gd name="connsiteY3" fmla="*/ 54864 h 137160"/>
              <a:gd name="connsiteX4" fmla="*/ 396549 w 940735"/>
              <a:gd name="connsiteY4" fmla="*/ 45720 h 137160"/>
              <a:gd name="connsiteX5" fmla="*/ 597717 w 940735"/>
              <a:gd name="connsiteY5" fmla="*/ 27432 h 137160"/>
              <a:gd name="connsiteX6" fmla="*/ 698301 w 940735"/>
              <a:gd name="connsiteY6" fmla="*/ 18288 h 137160"/>
              <a:gd name="connsiteX7" fmla="*/ 744021 w 940735"/>
              <a:gd name="connsiteY7" fmla="*/ 9144 h 137160"/>
              <a:gd name="connsiteX8" fmla="*/ 780597 w 940735"/>
              <a:gd name="connsiteY8" fmla="*/ 0 h 137160"/>
              <a:gd name="connsiteX9" fmla="*/ 917757 w 940735"/>
              <a:gd name="connsiteY9" fmla="*/ 9144 h 137160"/>
              <a:gd name="connsiteX10" fmla="*/ 926901 w 940735"/>
              <a:gd name="connsiteY10" fmla="*/ 82296 h 137160"/>
              <a:gd name="connsiteX11" fmla="*/ 872037 w 940735"/>
              <a:gd name="connsiteY11" fmla="*/ 100584 h 137160"/>
              <a:gd name="connsiteX12" fmla="*/ 661725 w 940735"/>
              <a:gd name="connsiteY12" fmla="*/ 118872 h 137160"/>
              <a:gd name="connsiteX13" fmla="*/ 323397 w 940735"/>
              <a:gd name="connsiteY13" fmla="*/ 128016 h 137160"/>
              <a:gd name="connsiteX14" fmla="*/ 131373 w 940735"/>
              <a:gd name="connsiteY14" fmla="*/ 137160 h 137160"/>
              <a:gd name="connsiteX15" fmla="*/ 3357 w 940735"/>
              <a:gd name="connsiteY15" fmla="*/ 91440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0735" h="137160">
                <a:moveTo>
                  <a:pt x="3357" y="91440"/>
                </a:moveTo>
                <a:cubicBezTo>
                  <a:pt x="3357" y="80772"/>
                  <a:pt x="88531" y="77912"/>
                  <a:pt x="131373" y="73152"/>
                </a:cubicBezTo>
                <a:cubicBezTo>
                  <a:pt x="158805" y="70104"/>
                  <a:pt x="186346" y="67911"/>
                  <a:pt x="213669" y="64008"/>
                </a:cubicBezTo>
                <a:cubicBezTo>
                  <a:pt x="229055" y="61810"/>
                  <a:pt x="243924" y="56410"/>
                  <a:pt x="259389" y="54864"/>
                </a:cubicBezTo>
                <a:cubicBezTo>
                  <a:pt x="304983" y="50305"/>
                  <a:pt x="350829" y="48768"/>
                  <a:pt x="396549" y="45720"/>
                </a:cubicBezTo>
                <a:cubicBezTo>
                  <a:pt x="498185" y="25393"/>
                  <a:pt x="409993" y="40841"/>
                  <a:pt x="597717" y="27432"/>
                </a:cubicBezTo>
                <a:cubicBezTo>
                  <a:pt x="631298" y="25033"/>
                  <a:pt x="664773" y="21336"/>
                  <a:pt x="698301" y="18288"/>
                </a:cubicBezTo>
                <a:cubicBezTo>
                  <a:pt x="713541" y="15240"/>
                  <a:pt x="728849" y="12515"/>
                  <a:pt x="744021" y="9144"/>
                </a:cubicBezTo>
                <a:cubicBezTo>
                  <a:pt x="756289" y="6418"/>
                  <a:pt x="768030" y="0"/>
                  <a:pt x="780597" y="0"/>
                </a:cubicBezTo>
                <a:cubicBezTo>
                  <a:pt x="826418" y="0"/>
                  <a:pt x="872037" y="6096"/>
                  <a:pt x="917757" y="9144"/>
                </a:cubicBezTo>
                <a:cubicBezTo>
                  <a:pt x="931882" y="30332"/>
                  <a:pt x="956279" y="52918"/>
                  <a:pt x="926901" y="82296"/>
                </a:cubicBezTo>
                <a:cubicBezTo>
                  <a:pt x="913270" y="95927"/>
                  <a:pt x="890325" y="94488"/>
                  <a:pt x="872037" y="100584"/>
                </a:cubicBezTo>
                <a:cubicBezTo>
                  <a:pt x="788221" y="128523"/>
                  <a:pt x="844606" y="112455"/>
                  <a:pt x="661725" y="118872"/>
                </a:cubicBezTo>
                <a:lnTo>
                  <a:pt x="323397" y="128016"/>
                </a:lnTo>
                <a:cubicBezTo>
                  <a:pt x="259355" y="130224"/>
                  <a:pt x="195381" y="134112"/>
                  <a:pt x="131373" y="137160"/>
                </a:cubicBezTo>
                <a:cubicBezTo>
                  <a:pt x="-32681" y="127510"/>
                  <a:pt x="3357" y="102108"/>
                  <a:pt x="3357" y="91440"/>
                </a:cubicBezTo>
                <a:close/>
              </a:path>
            </a:pathLst>
          </a:custGeom>
          <a:solidFill>
            <a:srgbClr val="0E9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2" name="Afbeelding 21" descr="Afbeelding met Rechthoek, symbool, Graphics, schermopname&#10;&#10;Door AI gegenereerde inhoud is mogelijk onjuist.">
            <a:extLst>
              <a:ext uri="{FF2B5EF4-FFF2-40B4-BE49-F238E27FC236}">
                <a16:creationId xmlns:a16="http://schemas.microsoft.com/office/drawing/2014/main" id="{4ACAF5F9-F6AD-4EA5-84DD-762ACBDAC97B}"/>
              </a:ext>
            </a:extLst>
          </p:cNvPr>
          <p:cNvPicPr>
            <a:picLocks noChangeAspect="1"/>
          </p:cNvPicPr>
          <p:nvPr/>
        </p:nvPicPr>
        <p:blipFill>
          <a:blip r:embed="rId7"/>
          <a:stretch>
            <a:fillRect/>
          </a:stretch>
        </p:blipFill>
        <p:spPr>
          <a:xfrm>
            <a:off x="467456" y="3368798"/>
            <a:ext cx="1194834" cy="1194834"/>
          </a:xfrm>
          <a:prstGeom prst="rect">
            <a:avLst/>
          </a:prstGeom>
        </p:spPr>
      </p:pic>
      <p:pic>
        <p:nvPicPr>
          <p:cNvPr id="24" name="Afbeelding 23" descr="Afbeelding met schermopname, ontwerp&#10;&#10;Door AI gegenereerde inhoud is mogelijk onjuist.">
            <a:extLst>
              <a:ext uri="{FF2B5EF4-FFF2-40B4-BE49-F238E27FC236}">
                <a16:creationId xmlns:a16="http://schemas.microsoft.com/office/drawing/2014/main" id="{F4C38F00-6D29-C7F2-BB89-BBB9169A8428}"/>
              </a:ext>
            </a:extLst>
          </p:cNvPr>
          <p:cNvPicPr>
            <a:picLocks noChangeAspect="1"/>
          </p:cNvPicPr>
          <p:nvPr/>
        </p:nvPicPr>
        <p:blipFill>
          <a:blip r:embed="rId8"/>
          <a:stretch>
            <a:fillRect/>
          </a:stretch>
        </p:blipFill>
        <p:spPr>
          <a:xfrm>
            <a:off x="363702" y="4934396"/>
            <a:ext cx="1477328" cy="1477328"/>
          </a:xfrm>
          <a:prstGeom prst="rect">
            <a:avLst/>
          </a:prstGeom>
        </p:spPr>
      </p:pic>
      <p:sp>
        <p:nvSpPr>
          <p:cNvPr id="26" name="Tekstvak 25">
            <a:extLst>
              <a:ext uri="{FF2B5EF4-FFF2-40B4-BE49-F238E27FC236}">
                <a16:creationId xmlns:a16="http://schemas.microsoft.com/office/drawing/2014/main" id="{D180F2EC-CE51-8919-6DD7-231F2C5C7F9D}"/>
              </a:ext>
            </a:extLst>
          </p:cNvPr>
          <p:cNvSpPr txBox="1"/>
          <p:nvPr/>
        </p:nvSpPr>
        <p:spPr>
          <a:xfrm>
            <a:off x="1883867" y="4934396"/>
            <a:ext cx="4531991"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de Compaan ook op een boekenstandaard blijft staan, als de hoes minder handig is? En dat je de standaardhoes stabieler kunt maken door de clip van een balpen tussen de steunribben te schuiven?</a:t>
            </a:r>
            <a:endParaRPr kumimoji="0" lang="nl-NL" sz="1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7" name="Vrije vorm 26">
            <a:extLst>
              <a:ext uri="{FF2B5EF4-FFF2-40B4-BE49-F238E27FC236}">
                <a16:creationId xmlns:a16="http://schemas.microsoft.com/office/drawing/2014/main" id="{4BD67EDB-4C62-2B0E-3917-67B322A1B36D}"/>
              </a:ext>
            </a:extLst>
          </p:cNvPr>
          <p:cNvSpPr/>
          <p:nvPr/>
        </p:nvSpPr>
        <p:spPr>
          <a:xfrm rot="10434096">
            <a:off x="9148458" y="3296135"/>
            <a:ext cx="485605" cy="145326"/>
          </a:xfrm>
          <a:custGeom>
            <a:avLst/>
            <a:gdLst>
              <a:gd name="connsiteX0" fmla="*/ 3357 w 940735"/>
              <a:gd name="connsiteY0" fmla="*/ 91440 h 137160"/>
              <a:gd name="connsiteX1" fmla="*/ 131373 w 940735"/>
              <a:gd name="connsiteY1" fmla="*/ 73152 h 137160"/>
              <a:gd name="connsiteX2" fmla="*/ 213669 w 940735"/>
              <a:gd name="connsiteY2" fmla="*/ 64008 h 137160"/>
              <a:gd name="connsiteX3" fmla="*/ 259389 w 940735"/>
              <a:gd name="connsiteY3" fmla="*/ 54864 h 137160"/>
              <a:gd name="connsiteX4" fmla="*/ 396549 w 940735"/>
              <a:gd name="connsiteY4" fmla="*/ 45720 h 137160"/>
              <a:gd name="connsiteX5" fmla="*/ 597717 w 940735"/>
              <a:gd name="connsiteY5" fmla="*/ 27432 h 137160"/>
              <a:gd name="connsiteX6" fmla="*/ 698301 w 940735"/>
              <a:gd name="connsiteY6" fmla="*/ 18288 h 137160"/>
              <a:gd name="connsiteX7" fmla="*/ 744021 w 940735"/>
              <a:gd name="connsiteY7" fmla="*/ 9144 h 137160"/>
              <a:gd name="connsiteX8" fmla="*/ 780597 w 940735"/>
              <a:gd name="connsiteY8" fmla="*/ 0 h 137160"/>
              <a:gd name="connsiteX9" fmla="*/ 917757 w 940735"/>
              <a:gd name="connsiteY9" fmla="*/ 9144 h 137160"/>
              <a:gd name="connsiteX10" fmla="*/ 926901 w 940735"/>
              <a:gd name="connsiteY10" fmla="*/ 82296 h 137160"/>
              <a:gd name="connsiteX11" fmla="*/ 872037 w 940735"/>
              <a:gd name="connsiteY11" fmla="*/ 100584 h 137160"/>
              <a:gd name="connsiteX12" fmla="*/ 661725 w 940735"/>
              <a:gd name="connsiteY12" fmla="*/ 118872 h 137160"/>
              <a:gd name="connsiteX13" fmla="*/ 323397 w 940735"/>
              <a:gd name="connsiteY13" fmla="*/ 128016 h 137160"/>
              <a:gd name="connsiteX14" fmla="*/ 131373 w 940735"/>
              <a:gd name="connsiteY14" fmla="*/ 137160 h 137160"/>
              <a:gd name="connsiteX15" fmla="*/ 3357 w 940735"/>
              <a:gd name="connsiteY15" fmla="*/ 91440 h 13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40735" h="137160">
                <a:moveTo>
                  <a:pt x="3357" y="91440"/>
                </a:moveTo>
                <a:cubicBezTo>
                  <a:pt x="3357" y="80772"/>
                  <a:pt x="88531" y="77912"/>
                  <a:pt x="131373" y="73152"/>
                </a:cubicBezTo>
                <a:cubicBezTo>
                  <a:pt x="158805" y="70104"/>
                  <a:pt x="186346" y="67911"/>
                  <a:pt x="213669" y="64008"/>
                </a:cubicBezTo>
                <a:cubicBezTo>
                  <a:pt x="229055" y="61810"/>
                  <a:pt x="243924" y="56410"/>
                  <a:pt x="259389" y="54864"/>
                </a:cubicBezTo>
                <a:cubicBezTo>
                  <a:pt x="304983" y="50305"/>
                  <a:pt x="350829" y="48768"/>
                  <a:pt x="396549" y="45720"/>
                </a:cubicBezTo>
                <a:cubicBezTo>
                  <a:pt x="498185" y="25393"/>
                  <a:pt x="409993" y="40841"/>
                  <a:pt x="597717" y="27432"/>
                </a:cubicBezTo>
                <a:cubicBezTo>
                  <a:pt x="631298" y="25033"/>
                  <a:pt x="664773" y="21336"/>
                  <a:pt x="698301" y="18288"/>
                </a:cubicBezTo>
                <a:cubicBezTo>
                  <a:pt x="713541" y="15240"/>
                  <a:pt x="728849" y="12515"/>
                  <a:pt x="744021" y="9144"/>
                </a:cubicBezTo>
                <a:cubicBezTo>
                  <a:pt x="756289" y="6418"/>
                  <a:pt x="768030" y="0"/>
                  <a:pt x="780597" y="0"/>
                </a:cubicBezTo>
                <a:cubicBezTo>
                  <a:pt x="826418" y="0"/>
                  <a:pt x="872037" y="6096"/>
                  <a:pt x="917757" y="9144"/>
                </a:cubicBezTo>
                <a:cubicBezTo>
                  <a:pt x="931882" y="30332"/>
                  <a:pt x="956279" y="52918"/>
                  <a:pt x="926901" y="82296"/>
                </a:cubicBezTo>
                <a:cubicBezTo>
                  <a:pt x="913270" y="95927"/>
                  <a:pt x="890325" y="94488"/>
                  <a:pt x="872037" y="100584"/>
                </a:cubicBezTo>
                <a:cubicBezTo>
                  <a:pt x="788221" y="128523"/>
                  <a:pt x="844606" y="112455"/>
                  <a:pt x="661725" y="118872"/>
                </a:cubicBezTo>
                <a:lnTo>
                  <a:pt x="323397" y="128016"/>
                </a:lnTo>
                <a:cubicBezTo>
                  <a:pt x="259355" y="130224"/>
                  <a:pt x="195381" y="134112"/>
                  <a:pt x="131373" y="137160"/>
                </a:cubicBezTo>
                <a:cubicBezTo>
                  <a:pt x="-32681" y="127510"/>
                  <a:pt x="3357" y="102108"/>
                  <a:pt x="3357" y="91440"/>
                </a:cubicBezTo>
                <a:close/>
              </a:path>
            </a:pathLst>
          </a:custGeom>
          <a:solidFill>
            <a:srgbClr val="0E94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0490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A34108-58BD-9D65-A855-AFD761D9712C}"/>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33950A0D-62D3-5832-4BB5-6C8865FFFF56}"/>
              </a:ext>
            </a:extLst>
          </p:cNvPr>
          <p:cNvSpPr txBox="1"/>
          <p:nvPr/>
        </p:nvSpPr>
        <p:spPr>
          <a:xfrm>
            <a:off x="952765" y="298058"/>
            <a:ext cx="10502537" cy="784830"/>
          </a:xfrm>
          <a:prstGeom prst="rect">
            <a:avLst/>
          </a:prstGeom>
          <a:noFill/>
        </p:spPr>
        <p:txBody>
          <a:bodyPr wrap="square">
            <a:spAutoFit/>
          </a:bodyPr>
          <a:lstStyle/>
          <a:p>
            <a:pPr algn="ctr" defTabSz="822960"/>
            <a:r>
              <a:rPr lang="nl-NL" sz="2880" b="1" dirty="0">
                <a:solidFill>
                  <a:srgbClr val="000000"/>
                </a:solidFill>
                <a:latin typeface="Roboto Light" panose="02000000000000000000" pitchFamily="2" charset="0"/>
                <a:ea typeface="Roboto Light" panose="02000000000000000000" pitchFamily="2" charset="0"/>
                <a:sym typeface="Helvetica Neue"/>
              </a:rPr>
              <a:t>Extra tips!</a:t>
            </a:r>
            <a:endParaRPr lang="nl-NL" sz="2880" b="1" dirty="0">
              <a:solidFill>
                <a:prstClr val="black"/>
              </a:solidFill>
              <a:latin typeface="Roboto Light" panose="02000000000000000000" pitchFamily="2" charset="0"/>
              <a:ea typeface="Roboto Light" panose="02000000000000000000" pitchFamily="2" charset="0"/>
              <a:sym typeface="Helvetica Neue"/>
            </a:endParaRPr>
          </a:p>
          <a:p>
            <a:pPr algn="ctr" defTabSz="822960"/>
            <a:r>
              <a:rPr lang="nl-NL" sz="1620" dirty="0">
                <a:solidFill>
                  <a:srgbClr val="000000"/>
                </a:solidFill>
                <a:latin typeface="Roboto Light" panose="02000000000000000000" pitchFamily="2" charset="0"/>
                <a:ea typeface="Roboto Light" panose="02000000000000000000" pitchFamily="2" charset="0"/>
                <a:sym typeface="Helvetica Neue"/>
              </a:rPr>
              <a:t>Nog meer tips en gebruiksgemak!</a:t>
            </a:r>
            <a:endParaRPr lang="nl-NL" sz="1620" dirty="0">
              <a:solidFill>
                <a:prstClr val="black"/>
              </a:solidFill>
              <a:latin typeface="Roboto Light" panose="02000000000000000000" pitchFamily="2" charset="0"/>
              <a:ea typeface="Roboto Light" panose="02000000000000000000" pitchFamily="2" charset="0"/>
              <a:sym typeface="Helvetica Neue"/>
            </a:endParaRPr>
          </a:p>
        </p:txBody>
      </p:sp>
      <p:sp>
        <p:nvSpPr>
          <p:cNvPr id="25" name="Rechthoek 24">
            <a:extLst>
              <a:ext uri="{FF2B5EF4-FFF2-40B4-BE49-F238E27FC236}">
                <a16:creationId xmlns:a16="http://schemas.microsoft.com/office/drawing/2014/main" id="{0A47820B-FBE1-9402-4901-1B3EE521CA2D}"/>
              </a:ext>
            </a:extLst>
          </p:cNvPr>
          <p:cNvSpPr/>
          <p:nvPr/>
        </p:nvSpPr>
        <p:spPr>
          <a:xfrm>
            <a:off x="-8461" y="-17328"/>
            <a:ext cx="12208921" cy="1075352"/>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22960"/>
            <a:endParaRPr lang="nl-NL" sz="1620" dirty="0">
              <a:solidFill>
                <a:prstClr val="white"/>
              </a:solidFill>
              <a:latin typeface="Aptos" panose="02110004020202020204"/>
              <a:sym typeface="Helvetica Neue"/>
            </a:endParaRPr>
          </a:p>
        </p:txBody>
      </p:sp>
      <p:sp>
        <p:nvSpPr>
          <p:cNvPr id="20" name="Tekstvak 19">
            <a:extLst>
              <a:ext uri="{FF2B5EF4-FFF2-40B4-BE49-F238E27FC236}">
                <a16:creationId xmlns:a16="http://schemas.microsoft.com/office/drawing/2014/main" id="{FA70C4AD-B64B-2AC8-F995-16ACA723C838}"/>
              </a:ext>
            </a:extLst>
          </p:cNvPr>
          <p:cNvSpPr txBox="1"/>
          <p:nvPr/>
        </p:nvSpPr>
        <p:spPr>
          <a:xfrm>
            <a:off x="2337721" y="1570076"/>
            <a:ext cx="1939286" cy="480131"/>
          </a:xfrm>
          <a:prstGeom prst="rect">
            <a:avLst/>
          </a:prstGeom>
          <a:noFill/>
        </p:spPr>
        <p:txBody>
          <a:bodyPr wrap="square">
            <a:spAutoFit/>
          </a:bodyPr>
          <a:lstStyle/>
          <a:p>
            <a:pPr defTabSz="822960"/>
            <a:r>
              <a:rPr lang="nl-NL" sz="2520" b="1" dirty="0">
                <a:solidFill>
                  <a:srgbClr val="000000"/>
                </a:solidFill>
                <a:latin typeface="Roboto Light" panose="02000000000000000000" pitchFamily="2" charset="0"/>
                <a:ea typeface="Roboto Light" panose="02000000000000000000" pitchFamily="2" charset="0"/>
                <a:sym typeface="Helvetica Neue"/>
              </a:rPr>
              <a:t>Wist je dat…</a:t>
            </a:r>
            <a:endParaRPr lang="nl-NL" sz="2520" b="1" dirty="0">
              <a:solidFill>
                <a:prstClr val="black"/>
              </a:solidFill>
              <a:latin typeface="Roboto Light" panose="02000000000000000000" pitchFamily="2" charset="0"/>
              <a:ea typeface="Roboto Light" panose="02000000000000000000" pitchFamily="2" charset="0"/>
              <a:sym typeface="Helvetica Neue"/>
            </a:endParaRPr>
          </a:p>
        </p:txBody>
      </p:sp>
      <p:sp>
        <p:nvSpPr>
          <p:cNvPr id="6" name="Tekstvak 5">
            <a:extLst>
              <a:ext uri="{FF2B5EF4-FFF2-40B4-BE49-F238E27FC236}">
                <a16:creationId xmlns:a16="http://schemas.microsoft.com/office/drawing/2014/main" id="{DDFCECD4-24D2-E49B-7E16-3313812E8989}"/>
              </a:ext>
            </a:extLst>
          </p:cNvPr>
          <p:cNvSpPr txBox="1"/>
          <p:nvPr/>
        </p:nvSpPr>
        <p:spPr>
          <a:xfrm>
            <a:off x="2424080" y="3585015"/>
            <a:ext cx="3946428" cy="3139321"/>
          </a:xfrm>
          <a:prstGeom prst="rect">
            <a:avLst/>
          </a:prstGeom>
          <a:noFill/>
        </p:spPr>
        <p:txBody>
          <a:bodyPr wrap="square" rtlCol="0">
            <a:spAutoFit/>
          </a:bodyPr>
          <a:lstStyle/>
          <a:p>
            <a:pPr defTabSz="822960"/>
            <a:r>
              <a:rPr lang="nl-NL" sz="2160" dirty="0">
                <a:solidFill>
                  <a:srgbClr val="000000"/>
                </a:solidFill>
                <a:latin typeface="Roboto Light" panose="02000000000000000000" pitchFamily="2" charset="0"/>
                <a:ea typeface="Roboto Light" panose="02000000000000000000" pitchFamily="2" charset="0"/>
                <a:sym typeface="Helvetica Neue"/>
              </a:rPr>
              <a:t>Helpcentrum en </a:t>
            </a:r>
            <a:r>
              <a:rPr lang="nl-NL" sz="2160" dirty="0" err="1">
                <a:solidFill>
                  <a:srgbClr val="000000"/>
                </a:solidFill>
                <a:latin typeface="Roboto Light" panose="02000000000000000000" pitchFamily="2" charset="0"/>
                <a:ea typeface="Roboto Light" panose="02000000000000000000" pitchFamily="2" charset="0"/>
                <a:sym typeface="Helvetica Neue"/>
              </a:rPr>
              <a:t>chatbot</a:t>
            </a:r>
            <a:r>
              <a:rPr lang="nl-NL" sz="2160" dirty="0">
                <a:solidFill>
                  <a:srgbClr val="000000"/>
                </a:solidFill>
                <a:latin typeface="Roboto Light" panose="02000000000000000000" pitchFamily="2" charset="0"/>
                <a:ea typeface="Roboto Light" panose="02000000000000000000" pitchFamily="2" charset="0"/>
                <a:sym typeface="Helvetica Neue"/>
              </a:rPr>
              <a:t>!</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3">
                  <a:extLst>
                    <a:ext uri="{A12FA001-AC4F-418D-AE19-62706E023703}">
                      <ahyp:hlinkClr xmlns:ahyp="http://schemas.microsoft.com/office/drawing/2018/hyperlinkcolor" val="tx"/>
                    </a:ext>
                  </a:extLst>
                </a:hlinkClick>
              </a:rPr>
              <a:t>Partneromgeving Helpcentrum </a:t>
            </a:r>
            <a:endPar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4">
                  <a:extLst>
                    <a:ext uri="{A12FA001-AC4F-418D-AE19-62706E023703}">
                      <ahyp:hlinkClr xmlns:ahyp="http://schemas.microsoft.com/office/drawing/2018/hyperlinkcolor" val="tx"/>
                    </a:ext>
                  </a:extLst>
                </a:hlinkClick>
              </a:rPr>
              <a:t>Familie Portaal Help Handleiding Compaan Klassiek </a:t>
            </a:r>
            <a:endPar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5">
                  <a:extLst>
                    <a:ext uri="{A12FA001-AC4F-418D-AE19-62706E023703}">
                      <ahyp:hlinkClr xmlns:ahyp="http://schemas.microsoft.com/office/drawing/2018/hyperlinkcolor" val="tx"/>
                    </a:ext>
                  </a:extLst>
                </a:hlinkClick>
              </a:rPr>
              <a:t>Compaan Connect Help</a:t>
            </a:r>
            <a:endPar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6">
                  <a:extLst>
                    <a:ext uri="{A12FA001-AC4F-418D-AE19-62706E023703}">
                      <ahyp:hlinkClr xmlns:ahyp="http://schemas.microsoft.com/office/drawing/2018/hyperlinkcolor" val="tx"/>
                    </a:ext>
                  </a:extLst>
                </a:hlinkClick>
              </a:rPr>
              <a:t>Compaan Zorg App Help</a:t>
            </a:r>
            <a:endPar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endParaRPr>
          </a:p>
          <a:p>
            <a:pPr defTabSz="822960"/>
            <a:endParaRPr lang="nl-NL" sz="2160" dirty="0">
              <a:solidFill>
                <a:srgbClr val="000000"/>
              </a:solidFill>
              <a:latin typeface="Roboto Light" panose="02000000000000000000" pitchFamily="2" charset="0"/>
              <a:ea typeface="Roboto Light" panose="02000000000000000000" pitchFamily="2" charset="0"/>
              <a:sym typeface="Helvetica Neue"/>
            </a:endParaRPr>
          </a:p>
          <a:p>
            <a:pPr defTabSz="822960"/>
            <a:endParaRPr lang="nl-NL" sz="1440" dirty="0">
              <a:solidFill>
                <a:srgbClr val="000000"/>
              </a:solidFill>
              <a:latin typeface="Roboto Light" panose="02000000000000000000" pitchFamily="2" charset="0"/>
              <a:ea typeface="Roboto Light" panose="02000000000000000000" pitchFamily="2" charset="0"/>
              <a:sym typeface="Helvetica Neue"/>
            </a:endParaRPr>
          </a:p>
        </p:txBody>
      </p:sp>
      <p:sp>
        <p:nvSpPr>
          <p:cNvPr id="18" name="Tekstvak 17">
            <a:extLst>
              <a:ext uri="{FF2B5EF4-FFF2-40B4-BE49-F238E27FC236}">
                <a16:creationId xmlns:a16="http://schemas.microsoft.com/office/drawing/2014/main" id="{876DB9DC-5760-55AC-9754-2AC16FB34A95}"/>
              </a:ext>
            </a:extLst>
          </p:cNvPr>
          <p:cNvSpPr txBox="1"/>
          <p:nvPr/>
        </p:nvSpPr>
        <p:spPr>
          <a:xfrm>
            <a:off x="2384548" y="2192068"/>
            <a:ext cx="40501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srgbClr val="000000"/>
                </a:solidFill>
                <a:latin typeface="Roboto Light" panose="02000000000000000000" pitchFamily="2" charset="0"/>
                <a:ea typeface="Roboto Light" panose="02000000000000000000" pitchFamily="2" charset="0"/>
              </a:rPr>
              <a:t>De </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Compaan webinars altijd worden opgenomen? </a:t>
            </a:r>
            <a:r>
              <a:rPr lang="nl-NL" dirty="0">
                <a:solidFill>
                  <a:srgbClr val="000000"/>
                </a:solidFill>
                <a:latin typeface="Roboto Light" panose="02000000000000000000" pitchFamily="2" charset="0"/>
                <a:ea typeface="Roboto Light" panose="02000000000000000000" pitchFamily="2" charset="0"/>
              </a:rPr>
              <a:t>Deze zijn terug te </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kijken  op het </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hlinkClick r:id="rId7">
                  <a:extLst>
                    <a:ext uri="{A12FA001-AC4F-418D-AE19-62706E023703}">
                      <ahyp:hlinkClr xmlns:ahyp="http://schemas.microsoft.com/office/drawing/2018/hyperlinkcolor" val="tx"/>
                    </a:ext>
                  </a:extLst>
                </a:hlinkClick>
              </a:rPr>
              <a:t>Compaan Youtube kanaal</a:t>
            </a: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 </a:t>
            </a:r>
          </a:p>
        </p:txBody>
      </p:sp>
      <p:pic>
        <p:nvPicPr>
          <p:cNvPr id="9" name="Afbeelding 8" descr="Afbeelding met tekst, Lettertype, symbool, Graphics&#10;&#10;Door AI gegenereerde inhoud is mogelijk onjuist.">
            <a:extLst>
              <a:ext uri="{FF2B5EF4-FFF2-40B4-BE49-F238E27FC236}">
                <a16:creationId xmlns:a16="http://schemas.microsoft.com/office/drawing/2014/main" id="{77D46713-EA94-CEA9-19A8-F9EC83BBDE35}"/>
              </a:ext>
            </a:extLst>
          </p:cNvPr>
          <p:cNvPicPr>
            <a:picLocks noChangeAspect="1"/>
          </p:cNvPicPr>
          <p:nvPr/>
        </p:nvPicPr>
        <p:blipFill>
          <a:blip r:embed="rId8"/>
          <a:stretch>
            <a:fillRect/>
          </a:stretch>
        </p:blipFill>
        <p:spPr>
          <a:xfrm>
            <a:off x="948278" y="3947348"/>
            <a:ext cx="1291550" cy="1291550"/>
          </a:xfrm>
          <a:prstGeom prst="rect">
            <a:avLst/>
          </a:prstGeom>
        </p:spPr>
      </p:pic>
      <p:pic>
        <p:nvPicPr>
          <p:cNvPr id="11" name="Afbeelding 10" descr="Afbeelding met schermopname, clipart, tekenfilm&#10;&#10;Door AI gegenereerde inhoud is mogelijk onjuist.">
            <a:extLst>
              <a:ext uri="{FF2B5EF4-FFF2-40B4-BE49-F238E27FC236}">
                <a16:creationId xmlns:a16="http://schemas.microsoft.com/office/drawing/2014/main" id="{166AD074-2739-FBDD-02DE-262C7EF5A0EC}"/>
              </a:ext>
            </a:extLst>
          </p:cNvPr>
          <p:cNvPicPr>
            <a:picLocks noChangeAspect="1"/>
          </p:cNvPicPr>
          <p:nvPr/>
        </p:nvPicPr>
        <p:blipFill>
          <a:blip r:embed="rId9"/>
          <a:stretch>
            <a:fillRect/>
          </a:stretch>
        </p:blipFill>
        <p:spPr>
          <a:xfrm>
            <a:off x="952765" y="2176477"/>
            <a:ext cx="1291550" cy="1291550"/>
          </a:xfrm>
          <a:prstGeom prst="rect">
            <a:avLst/>
          </a:prstGeom>
        </p:spPr>
      </p:pic>
      <p:pic>
        <p:nvPicPr>
          <p:cNvPr id="10" name="Afbeelding 9">
            <a:extLst>
              <a:ext uri="{FF2B5EF4-FFF2-40B4-BE49-F238E27FC236}">
                <a16:creationId xmlns:a16="http://schemas.microsoft.com/office/drawing/2014/main" id="{9A6F2D90-2C44-205D-A89E-394A44725F2D}"/>
              </a:ext>
            </a:extLst>
          </p:cNvPr>
          <p:cNvPicPr>
            <a:picLocks noChangeAspect="1"/>
          </p:cNvPicPr>
          <p:nvPr/>
        </p:nvPicPr>
        <p:blipFill>
          <a:blip r:embed="rId10"/>
          <a:stretch>
            <a:fillRect/>
          </a:stretch>
        </p:blipFill>
        <p:spPr>
          <a:xfrm>
            <a:off x="6434694" y="2891062"/>
            <a:ext cx="5551714" cy="3625360"/>
          </a:xfrm>
          <a:prstGeom prst="rect">
            <a:avLst/>
          </a:prstGeom>
        </p:spPr>
      </p:pic>
      <p:pic>
        <p:nvPicPr>
          <p:cNvPr id="7" name="Afbeelding 6">
            <a:extLst>
              <a:ext uri="{FF2B5EF4-FFF2-40B4-BE49-F238E27FC236}">
                <a16:creationId xmlns:a16="http://schemas.microsoft.com/office/drawing/2014/main" id="{98845571-EACD-0053-A96C-FDF91FA50C06}"/>
              </a:ext>
            </a:extLst>
          </p:cNvPr>
          <p:cNvPicPr>
            <a:picLocks noChangeAspect="1"/>
          </p:cNvPicPr>
          <p:nvPr/>
        </p:nvPicPr>
        <p:blipFill>
          <a:blip r:embed="rId11"/>
          <a:stretch>
            <a:fillRect/>
          </a:stretch>
        </p:blipFill>
        <p:spPr>
          <a:xfrm>
            <a:off x="8140224" y="1815365"/>
            <a:ext cx="1443048" cy="1443048"/>
          </a:xfrm>
          <a:prstGeom prst="rect">
            <a:avLst/>
          </a:prstGeom>
        </p:spPr>
      </p:pic>
      <p:pic>
        <p:nvPicPr>
          <p:cNvPr id="13" name="Afbeelding 12">
            <a:extLst>
              <a:ext uri="{FF2B5EF4-FFF2-40B4-BE49-F238E27FC236}">
                <a16:creationId xmlns:a16="http://schemas.microsoft.com/office/drawing/2014/main" id="{FF83B7BB-FA5E-46E0-30B4-AD8F198E54B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86926" y="5521099"/>
            <a:ext cx="1291550" cy="995323"/>
          </a:xfrm>
          <a:prstGeom prst="rect">
            <a:avLst/>
          </a:prstGeom>
        </p:spPr>
      </p:pic>
      <p:sp>
        <p:nvSpPr>
          <p:cNvPr id="4" name="Tekstvak 3">
            <a:extLst>
              <a:ext uri="{FF2B5EF4-FFF2-40B4-BE49-F238E27FC236}">
                <a16:creationId xmlns:a16="http://schemas.microsoft.com/office/drawing/2014/main" id="{5E885D9F-969E-161C-1BE3-4F437258E648}"/>
              </a:ext>
            </a:extLst>
          </p:cNvPr>
          <p:cNvSpPr txBox="1"/>
          <p:nvPr/>
        </p:nvSpPr>
        <p:spPr>
          <a:xfrm>
            <a:off x="6434694" y="3641913"/>
            <a:ext cx="5551714" cy="2123658"/>
          </a:xfrm>
          <a:prstGeom prst="rect">
            <a:avLst/>
          </a:prstGeom>
          <a:noFill/>
        </p:spPr>
        <p:txBody>
          <a:bodyPr wrap="square" rtlCol="0">
            <a:spAutoFit/>
          </a:bodyPr>
          <a:lstStyle/>
          <a:p>
            <a:pPr algn="ctr"/>
            <a:r>
              <a:rPr lang="nl-NL" b="1" dirty="0">
                <a:solidFill>
                  <a:schemeClr val="bg1"/>
                </a:solidFill>
                <a:latin typeface="Roboto Light" panose="02000000000000000000" pitchFamily="2" charset="0"/>
                <a:ea typeface="Roboto Light" panose="02000000000000000000" pitchFamily="2" charset="0"/>
              </a:rPr>
              <a:t>De Compaan Servicedesk</a:t>
            </a:r>
          </a:p>
          <a:p>
            <a:pPr algn="ctr"/>
            <a:r>
              <a:rPr lang="nl-NL" dirty="0">
                <a:solidFill>
                  <a:schemeClr val="bg1"/>
                </a:solidFill>
                <a:latin typeface="Roboto Light" panose="02000000000000000000" pitchFamily="2" charset="0"/>
                <a:ea typeface="Roboto Light" panose="02000000000000000000" pitchFamily="2" charset="0"/>
              </a:rPr>
              <a:t>is 7 dagen per week bereikbaar van 9 tot 17 uur, ook op zon- en feestdagen!</a:t>
            </a:r>
          </a:p>
          <a:p>
            <a:pPr algn="ctr"/>
            <a:endParaRPr lang="nl-NL" dirty="0">
              <a:solidFill>
                <a:schemeClr val="bg1"/>
              </a:solidFill>
              <a:latin typeface="Roboto Light" panose="02000000000000000000" pitchFamily="2" charset="0"/>
              <a:ea typeface="Roboto Light" panose="02000000000000000000" pitchFamily="2" charset="0"/>
            </a:endParaRPr>
          </a:p>
          <a:p>
            <a:pPr algn="ctr"/>
            <a:r>
              <a:rPr lang="nl-NL" dirty="0">
                <a:solidFill>
                  <a:schemeClr val="bg1"/>
                </a:solidFill>
                <a:latin typeface="Roboto Light" panose="02000000000000000000" pitchFamily="2" charset="0"/>
                <a:ea typeface="Roboto Light" panose="02000000000000000000" pitchFamily="2" charset="0"/>
              </a:rPr>
              <a:t>Telefonisch (088-1450100)</a:t>
            </a:r>
          </a:p>
          <a:p>
            <a:pPr algn="ctr"/>
            <a:r>
              <a:rPr lang="nl-NL" dirty="0">
                <a:solidFill>
                  <a:schemeClr val="bg1"/>
                </a:solidFill>
                <a:latin typeface="Roboto Light" panose="02000000000000000000" pitchFamily="2" charset="0"/>
                <a:ea typeface="Roboto Light" panose="02000000000000000000" pitchFamily="2" charset="0"/>
              </a:rPr>
              <a:t>En per email: (info@uwcompaan.nl)</a:t>
            </a:r>
          </a:p>
          <a:p>
            <a:endParaRPr lang="nl-NL" sz="2400" dirty="0">
              <a:latin typeface="Roboto Light" panose="02000000000000000000" pitchFamily="2" charset="0"/>
              <a:ea typeface="Roboto Light" panose="02000000000000000000" pitchFamily="2" charset="0"/>
            </a:endParaRPr>
          </a:p>
        </p:txBody>
      </p:sp>
    </p:spTree>
    <p:extLst>
      <p:ext uri="{BB962C8B-B14F-4D97-AF65-F5344CB8AC3E}">
        <p14:creationId xmlns:p14="http://schemas.microsoft.com/office/powerpoint/2010/main" val="309586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34108-58BD-9D65-A855-AFD761D9712C}"/>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33950A0D-62D3-5832-4BB5-6C8865FFFF56}"/>
              </a:ext>
            </a:extLst>
          </p:cNvPr>
          <p:cNvSpPr txBox="1"/>
          <p:nvPr/>
        </p:nvSpPr>
        <p:spPr>
          <a:xfrm>
            <a:off x="261257" y="186646"/>
            <a:ext cx="11669485"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Extra tips!</a:t>
            </a:r>
            <a:endParaRPr kumimoji="0" lang="nl-NL" sz="3200" b="1"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rgbClr val="000000"/>
                </a:solidFill>
                <a:effectLst/>
                <a:uLnTx/>
                <a:uFillTx/>
                <a:latin typeface="Roboto Light" panose="02000000000000000000" pitchFamily="2" charset="0"/>
                <a:ea typeface="Roboto Light" panose="02000000000000000000" pitchFamily="2" charset="0"/>
                <a:cs typeface="+mn-cs"/>
              </a:rPr>
              <a:t>Nog meer tips en gebruiksgemak!</a:t>
            </a:r>
            <a:endParaRPr kumimoji="0" lang="nl-NL" sz="1800" b="0" i="0" u="none" strike="noStrike" kern="1200" cap="none" spc="0" normalizeH="0" baseline="0" noProof="0" dirty="0">
              <a:ln>
                <a:noFill/>
              </a:ln>
              <a:solidFill>
                <a:prstClr val="black"/>
              </a:solidFill>
              <a:effectLst/>
              <a:uLnTx/>
              <a:uFillTx/>
              <a:latin typeface="Roboto Light" panose="02000000000000000000" pitchFamily="2" charset="0"/>
              <a:ea typeface="Roboto Light" panose="02000000000000000000" pitchFamily="2" charset="0"/>
              <a:cs typeface="+mn-cs"/>
            </a:endParaRPr>
          </a:p>
        </p:txBody>
      </p:sp>
      <p:sp>
        <p:nvSpPr>
          <p:cNvPr id="25" name="Rechthoek 24">
            <a:extLst>
              <a:ext uri="{FF2B5EF4-FFF2-40B4-BE49-F238E27FC236}">
                <a16:creationId xmlns:a16="http://schemas.microsoft.com/office/drawing/2014/main" id="{0A47820B-FBE1-9402-4901-1B3EE521CA2D}"/>
              </a:ext>
            </a:extLst>
          </p:cNvPr>
          <p:cNvSpPr/>
          <p:nvPr/>
        </p:nvSpPr>
        <p:spPr>
          <a:xfrm>
            <a:off x="0" y="-3420"/>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Afgeronde rechthoek 3">
            <a:extLst>
              <a:ext uri="{FF2B5EF4-FFF2-40B4-BE49-F238E27FC236}">
                <a16:creationId xmlns:a16="http://schemas.microsoft.com/office/drawing/2014/main" id="{5BB70775-1691-9CFB-3437-93CC50ED49A1}"/>
              </a:ext>
            </a:extLst>
          </p:cNvPr>
          <p:cNvSpPr/>
          <p:nvPr/>
        </p:nvSpPr>
        <p:spPr>
          <a:xfrm>
            <a:off x="6720209" y="3294781"/>
            <a:ext cx="5003469" cy="3188090"/>
          </a:xfrm>
          <a:prstGeom prst="roundRect">
            <a:avLst/>
          </a:prstGeom>
          <a:solidFill>
            <a:srgbClr val="0E94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kstvak 15">
            <a:extLst>
              <a:ext uri="{FF2B5EF4-FFF2-40B4-BE49-F238E27FC236}">
                <a16:creationId xmlns:a16="http://schemas.microsoft.com/office/drawing/2014/main" id="{80795209-4E0D-32EC-A138-E0DE194FF507}"/>
              </a:ext>
            </a:extLst>
          </p:cNvPr>
          <p:cNvSpPr txBox="1"/>
          <p:nvPr/>
        </p:nvSpPr>
        <p:spPr>
          <a:xfrm>
            <a:off x="7217293" y="3651964"/>
            <a:ext cx="4009299" cy="2585323"/>
          </a:xfrm>
          <a:prstGeom prst="rect">
            <a:avLst/>
          </a:prstGeom>
          <a:noFill/>
        </p:spPr>
        <p:txBody>
          <a:bodyPr wrap="square">
            <a:spAutoFit/>
          </a:bodyPr>
          <a:lstStyle/>
          <a:p>
            <a:pPr marR="0" lvl="0" algn="ctr" defTabSz="914400" rtl="0" eaLnBrk="1" fontAlgn="auto" latinLnBrk="0" hangingPunct="1">
              <a:spcBef>
                <a:spcPts val="0"/>
              </a:spcBef>
              <a:spcAft>
                <a:spcPts val="0"/>
              </a:spcAft>
              <a:buClrTx/>
              <a:buSzTx/>
              <a:tabLst/>
              <a:defRPr/>
            </a:pPr>
            <a:r>
              <a:rPr kumimoji="0" lang="nl-NL" b="1"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Community Compaan</a:t>
            </a:r>
          </a:p>
          <a:p>
            <a:pPr marR="0" lvl="0" algn="ctr" defTabSz="914400" rtl="0" eaLnBrk="1" fontAlgn="auto" latinLnBrk="0" hangingPunct="1">
              <a:spcBef>
                <a:spcPts val="0"/>
              </a:spcBef>
              <a:spcAft>
                <a:spcPts val="0"/>
              </a:spcAft>
              <a:buClrTx/>
              <a:buSzTx/>
              <a:tabLst/>
              <a:defRPr/>
            </a:pPr>
            <a:r>
              <a:rPr kumimoji="0" lang="nl-NL" b="1"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 </a:t>
            </a:r>
          </a:p>
          <a:p>
            <a:pPr marR="0" lvl="0" algn="ctr" defTabSz="914400" rtl="0" eaLnBrk="1" fontAlgn="auto" latinLnBrk="0" hangingPunct="1">
              <a:spcBef>
                <a:spcPts val="0"/>
              </a:spcBef>
              <a:spcAft>
                <a:spcPts val="0"/>
              </a:spcAft>
              <a:buClrTx/>
              <a:buSzTx/>
              <a:tabLst/>
              <a:defRPr/>
            </a:pPr>
            <a:r>
              <a:rPr kumimoji="0" lang="nl-NL" b="0" i="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rPr>
              <a:t>Een community waar je met collega’s uit het hele land (die ook gebruik maken van het Compaan platform) kennis en ervaring uit kan wisselen, vragen kan stellen, en op de hoogte gehouden wordt van Compaan nieuwtjes! </a:t>
            </a:r>
            <a:r>
              <a:rPr kumimoji="0" lang="nl-NL" b="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hlinkClick r:id="rId3">
                  <a:extLst>
                    <a:ext uri="{A12FA001-AC4F-418D-AE19-62706E023703}">
                      <ahyp:hlinkClr xmlns:ahyp="http://schemas.microsoft.com/office/drawing/2018/hyperlinkcolor" val="tx"/>
                    </a:ext>
                  </a:extLst>
                </a:hlinkClick>
              </a:rPr>
              <a:t>Maak hier een account aan! </a:t>
            </a:r>
            <a:endParaRPr kumimoji="0" lang="nl-NL" b="0" u="none" strike="noStrike" kern="1200" cap="none" spc="0" normalizeH="0" baseline="0" noProof="0" dirty="0">
              <a:ln>
                <a:noFill/>
              </a:ln>
              <a:solidFill>
                <a:prstClr val="white"/>
              </a:solidFill>
              <a:effectLst/>
              <a:uLnTx/>
              <a:uFillTx/>
              <a:latin typeface="Roboto Light" panose="02000000000000000000" pitchFamily="2" charset="0"/>
              <a:ea typeface="Roboto Light" panose="02000000000000000000" pitchFamily="2" charset="0"/>
              <a:cs typeface="+mn-cs"/>
            </a:endParaRPr>
          </a:p>
        </p:txBody>
      </p:sp>
      <p:pic>
        <p:nvPicPr>
          <p:cNvPr id="23" name="Afbeelding 22" descr="Afbeelding met tekenfilm, multimedia, Elektronisch apparaat, gadget&#10;&#10;Door AI gegenereerde inhoud is mogelijk onjuist.">
            <a:extLst>
              <a:ext uri="{FF2B5EF4-FFF2-40B4-BE49-F238E27FC236}">
                <a16:creationId xmlns:a16="http://schemas.microsoft.com/office/drawing/2014/main" id="{91CD8B75-118E-86D8-4464-7B52FE5E6D61}"/>
              </a:ext>
            </a:extLst>
          </p:cNvPr>
          <p:cNvPicPr>
            <a:picLocks noChangeAspect="1"/>
          </p:cNvPicPr>
          <p:nvPr/>
        </p:nvPicPr>
        <p:blipFill>
          <a:blip r:embed="rId4"/>
          <a:stretch>
            <a:fillRect/>
          </a:stretch>
        </p:blipFill>
        <p:spPr>
          <a:xfrm>
            <a:off x="6483881" y="620713"/>
            <a:ext cx="5398926" cy="3599284"/>
          </a:xfrm>
          <a:prstGeom prst="rect">
            <a:avLst/>
          </a:prstGeom>
        </p:spPr>
      </p:pic>
      <p:pic>
        <p:nvPicPr>
          <p:cNvPr id="7" name="Afbeelding 6">
            <a:extLst>
              <a:ext uri="{FF2B5EF4-FFF2-40B4-BE49-F238E27FC236}">
                <a16:creationId xmlns:a16="http://schemas.microsoft.com/office/drawing/2014/main" id="{7A8F1DA7-4BF7-94E4-6CB0-CF373867ED5C}"/>
              </a:ext>
            </a:extLst>
          </p:cNvPr>
          <p:cNvPicPr>
            <a:picLocks noChangeAspect="1"/>
          </p:cNvPicPr>
          <p:nvPr/>
        </p:nvPicPr>
        <p:blipFill>
          <a:blip r:embed="rId5"/>
          <a:stretch>
            <a:fillRect/>
          </a:stretch>
        </p:blipFill>
        <p:spPr>
          <a:xfrm>
            <a:off x="1037949" y="1578430"/>
            <a:ext cx="4477399" cy="4954782"/>
          </a:xfrm>
          <a:prstGeom prst="rect">
            <a:avLst/>
          </a:prstGeom>
        </p:spPr>
      </p:pic>
    </p:spTree>
    <p:extLst>
      <p:ext uri="{BB962C8B-B14F-4D97-AF65-F5344CB8AC3E}">
        <p14:creationId xmlns:p14="http://schemas.microsoft.com/office/powerpoint/2010/main" val="57924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99E5C-DF7A-71B8-CE01-B7D5EB217DE2}"/>
            </a:ext>
          </a:extLst>
        </p:cNvPr>
        <p:cNvGrpSpPr/>
        <p:nvPr/>
      </p:nvGrpSpPr>
      <p:grpSpPr>
        <a:xfrm>
          <a:off x="0" y="0"/>
          <a:ext cx="0" cy="0"/>
          <a:chOff x="0" y="0"/>
          <a:chExt cx="0" cy="0"/>
        </a:xfrm>
      </p:grpSpPr>
      <p:sp>
        <p:nvSpPr>
          <p:cNvPr id="25" name="Rechthoek 24">
            <a:extLst>
              <a:ext uri="{FF2B5EF4-FFF2-40B4-BE49-F238E27FC236}">
                <a16:creationId xmlns:a16="http://schemas.microsoft.com/office/drawing/2014/main" id="{D0A611CB-9082-B4CD-3FF6-2A35D8351D62}"/>
              </a:ext>
            </a:extLst>
          </p:cNvPr>
          <p:cNvSpPr/>
          <p:nvPr/>
        </p:nvSpPr>
        <p:spPr>
          <a:xfrm>
            <a:off x="0" y="-2376"/>
            <a:ext cx="12192000" cy="1194836"/>
          </a:xfrm>
          <a:prstGeom prst="rect">
            <a:avLst/>
          </a:prstGeom>
          <a:solidFill>
            <a:srgbClr val="0E94CC">
              <a:alpha val="2421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5" name="Tekstvak 4">
            <a:extLst>
              <a:ext uri="{FF2B5EF4-FFF2-40B4-BE49-F238E27FC236}">
                <a16:creationId xmlns:a16="http://schemas.microsoft.com/office/drawing/2014/main" id="{7BCD3126-C079-8310-412D-683CFCB6A3E9}"/>
              </a:ext>
            </a:extLst>
          </p:cNvPr>
          <p:cNvSpPr txBox="1"/>
          <p:nvPr/>
        </p:nvSpPr>
        <p:spPr>
          <a:xfrm>
            <a:off x="634397" y="292269"/>
            <a:ext cx="10580914" cy="584775"/>
          </a:xfrm>
          <a:prstGeom prst="rect">
            <a:avLst/>
          </a:prstGeom>
          <a:noFill/>
        </p:spPr>
        <p:txBody>
          <a:bodyPr wrap="square">
            <a:spAutoFit/>
          </a:bodyPr>
          <a:lstStyle/>
          <a:p>
            <a:pPr algn="ctr" rtl="0">
              <a:buNone/>
            </a:pPr>
            <a:r>
              <a:rPr lang="nl-NL" sz="3200" dirty="0">
                <a:solidFill>
                  <a:srgbClr val="000000"/>
                </a:solidFill>
                <a:effectLst/>
                <a:latin typeface="Roboto" panose="02000000000000000000" pitchFamily="2" charset="0"/>
                <a:ea typeface="Roboto" panose="02000000000000000000" pitchFamily="2" charset="0"/>
                <a:cs typeface="Roboto" panose="02000000000000000000" pitchFamily="2" charset="0"/>
              </a:rPr>
              <a:t>Nieuwe website! </a:t>
            </a:r>
            <a:r>
              <a:rPr lang="nl-NL" sz="3200" dirty="0">
                <a:solidFill>
                  <a:srgbClr val="000000"/>
                </a:solidFill>
                <a:effectLst/>
                <a:latin typeface="Roboto" panose="02000000000000000000" pitchFamily="2" charset="0"/>
                <a:ea typeface="Roboto" panose="02000000000000000000" pitchFamily="2" charset="0"/>
                <a:cs typeface="Roboto" panose="02000000000000000000" pitchFamily="2" charset="0"/>
                <a:hlinkClick r:id="rId3"/>
              </a:rPr>
              <a:t>www.uwcompaan.nl</a:t>
            </a:r>
            <a:endParaRPr lang="nl-NL" sz="320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p:txBody>
      </p:sp>
      <p:pic>
        <p:nvPicPr>
          <p:cNvPr id="27" name="Afbeelding" descr="Afbeelding">
            <a:extLst>
              <a:ext uri="{FF2B5EF4-FFF2-40B4-BE49-F238E27FC236}">
                <a16:creationId xmlns:a16="http://schemas.microsoft.com/office/drawing/2014/main" id="{01B34A21-92D4-FE6A-DB7F-80129C5BCEDB}"/>
              </a:ext>
            </a:extLst>
          </p:cNvPr>
          <p:cNvPicPr>
            <a:picLocks noChangeAspect="1"/>
          </p:cNvPicPr>
          <p:nvPr/>
        </p:nvPicPr>
        <p:blipFill>
          <a:blip r:embed="rId4"/>
          <a:stretch>
            <a:fillRect/>
          </a:stretch>
        </p:blipFill>
        <p:spPr>
          <a:xfrm>
            <a:off x="10785587" y="6297070"/>
            <a:ext cx="1137630" cy="393848"/>
          </a:xfrm>
          <a:prstGeom prst="rect">
            <a:avLst/>
          </a:prstGeom>
          <a:ln w="3175">
            <a:miter lim="400000"/>
          </a:ln>
        </p:spPr>
      </p:pic>
      <p:cxnSp>
        <p:nvCxnSpPr>
          <p:cNvPr id="29" name="Rechte verbindingslijn 28">
            <a:extLst>
              <a:ext uri="{FF2B5EF4-FFF2-40B4-BE49-F238E27FC236}">
                <a16:creationId xmlns:a16="http://schemas.microsoft.com/office/drawing/2014/main" id="{1A7C3367-7611-5472-F6C5-94D2F71E7649}"/>
              </a:ext>
            </a:extLst>
          </p:cNvPr>
          <p:cNvCxnSpPr>
            <a:cxnSpLocks/>
          </p:cNvCxnSpPr>
          <p:nvPr/>
        </p:nvCxnSpPr>
        <p:spPr>
          <a:xfrm flipV="1">
            <a:off x="180699" y="6181569"/>
            <a:ext cx="11742518" cy="69444"/>
          </a:xfrm>
          <a:prstGeom prst="line">
            <a:avLst/>
          </a:prstGeom>
          <a:ln>
            <a:solidFill>
              <a:srgbClr val="0299C6"/>
            </a:solidFill>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1EEC9ABF-7027-01A5-5322-2FBD14050B8A}"/>
              </a:ext>
            </a:extLst>
          </p:cNvPr>
          <p:cNvPicPr>
            <a:picLocks noChangeAspect="1"/>
          </p:cNvPicPr>
          <p:nvPr/>
        </p:nvPicPr>
        <p:blipFill>
          <a:blip r:embed="rId5"/>
          <a:stretch>
            <a:fillRect/>
          </a:stretch>
        </p:blipFill>
        <p:spPr>
          <a:xfrm>
            <a:off x="0" y="1192460"/>
            <a:ext cx="11849709" cy="5124713"/>
          </a:xfrm>
          <a:prstGeom prst="rect">
            <a:avLst/>
          </a:prstGeom>
        </p:spPr>
      </p:pic>
    </p:spTree>
    <p:extLst>
      <p:ext uri="{BB962C8B-B14F-4D97-AF65-F5344CB8AC3E}">
        <p14:creationId xmlns:p14="http://schemas.microsoft.com/office/powerpoint/2010/main" val="1595030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11DDB05D-E92F-0DE9-4DAC-01F755B36549}"/>
              </a:ext>
            </a:extLst>
          </p:cNvPr>
          <p:cNvSpPr txBox="1"/>
          <p:nvPr/>
        </p:nvSpPr>
        <p:spPr>
          <a:xfrm>
            <a:off x="609600" y="3675027"/>
            <a:ext cx="10972800" cy="52023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5" tIns="10715" rIns="10715" bIns="10715" numCol="1" spcCol="38100" rtlCol="0" anchor="ctr">
            <a:spAutoFit/>
          </a:bodyPr>
          <a:lstStyle/>
          <a:p>
            <a:pPr algn="ctr" defTabSz="829035">
              <a:defRPr sz="8160" b="0" spc="-163">
                <a:solidFill>
                  <a:srgbClr val="0299C6"/>
                </a:solidFill>
                <a:latin typeface="Roboto Light"/>
                <a:ea typeface="Roboto Light"/>
                <a:cs typeface="Roboto Light"/>
                <a:sym typeface="Roboto Light"/>
              </a:defRPr>
            </a:pPr>
            <a:r>
              <a:rPr lang="nl-NL" sz="3240" kern="0" spc="-73" dirty="0">
                <a:solidFill>
                  <a:srgbClr val="0299C6"/>
                </a:solidFill>
                <a:latin typeface="Roboto Light"/>
                <a:ea typeface="Roboto Light"/>
                <a:sym typeface="Roboto Light"/>
              </a:rPr>
              <a:t>Samen bouwen aan de zorg van morgen</a:t>
            </a:r>
            <a:endParaRPr lang="nl-NL" sz="3600" kern="0" spc="-73" dirty="0">
              <a:solidFill>
                <a:srgbClr val="0299C6"/>
              </a:solidFill>
              <a:latin typeface="Roboto Light"/>
              <a:ea typeface="Roboto Light"/>
              <a:sym typeface="Roboto Light"/>
            </a:endParaRPr>
          </a:p>
        </p:txBody>
      </p:sp>
      <p:grpSp>
        <p:nvGrpSpPr>
          <p:cNvPr id="5" name="Groep 4">
            <a:extLst>
              <a:ext uri="{FF2B5EF4-FFF2-40B4-BE49-F238E27FC236}">
                <a16:creationId xmlns:a16="http://schemas.microsoft.com/office/drawing/2014/main" id="{CA5BE539-6E2E-5F3B-5424-92429B7D0D5F}"/>
              </a:ext>
            </a:extLst>
          </p:cNvPr>
          <p:cNvGrpSpPr/>
          <p:nvPr/>
        </p:nvGrpSpPr>
        <p:grpSpPr>
          <a:xfrm>
            <a:off x="2114613" y="4940018"/>
            <a:ext cx="7962774" cy="1141258"/>
            <a:chOff x="3344472" y="12498734"/>
            <a:chExt cx="17695053" cy="2536130"/>
          </a:xfrm>
        </p:grpSpPr>
        <p:grpSp>
          <p:nvGrpSpPr>
            <p:cNvPr id="6" name="Groep 5">
              <a:extLst>
                <a:ext uri="{FF2B5EF4-FFF2-40B4-BE49-F238E27FC236}">
                  <a16:creationId xmlns:a16="http://schemas.microsoft.com/office/drawing/2014/main" id="{87FB5723-2CBB-6EEA-11FB-F33AF8DA7EDF}"/>
                </a:ext>
              </a:extLst>
            </p:cNvPr>
            <p:cNvGrpSpPr/>
            <p:nvPr/>
          </p:nvGrpSpPr>
          <p:grpSpPr>
            <a:xfrm>
              <a:off x="3344472" y="12523943"/>
              <a:ext cx="4126634" cy="601724"/>
              <a:chOff x="1925459" y="13342065"/>
              <a:chExt cx="4126634" cy="601724"/>
            </a:xfrm>
          </p:grpSpPr>
          <p:sp>
            <p:nvSpPr>
              <p:cNvPr id="19" name="Tekstvak 18">
                <a:extLst>
                  <a:ext uri="{FF2B5EF4-FFF2-40B4-BE49-F238E27FC236}">
                    <a16:creationId xmlns:a16="http://schemas.microsoft.com/office/drawing/2014/main" id="{569D84C9-6C85-F215-649E-36B8D603350B}"/>
                  </a:ext>
                </a:extLst>
              </p:cNvPr>
              <p:cNvSpPr txBox="1"/>
              <p:nvPr/>
            </p:nvSpPr>
            <p:spPr>
              <a:xfrm>
                <a:off x="2790157" y="13372482"/>
                <a:ext cx="3261936" cy="57130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5" tIns="10715" rIns="10715" bIns="10715" numCol="1" spcCol="38100" rtlCol="0" anchor="ctr">
                <a:spAutoFit/>
              </a:bodyPr>
              <a:lstStyle/>
              <a:p>
                <a:pPr defTabSz="1219169" hangingPunct="0">
                  <a:defRPr/>
                </a:pPr>
                <a:r>
                  <a:rPr lang="nl-NL" sz="1530" kern="0" dirty="0">
                    <a:solidFill>
                      <a:srgbClr val="4E4842"/>
                    </a:solidFill>
                    <a:latin typeface="Helvetica Neue"/>
                    <a:sym typeface="Helvetica Neue"/>
                  </a:rPr>
                  <a:t>088 - 14 50 100</a:t>
                </a:r>
              </a:p>
            </p:txBody>
          </p:sp>
          <p:pic>
            <p:nvPicPr>
              <p:cNvPr id="20" name="Afbeelding 19">
                <a:extLst>
                  <a:ext uri="{FF2B5EF4-FFF2-40B4-BE49-F238E27FC236}">
                    <a16:creationId xmlns:a16="http://schemas.microsoft.com/office/drawing/2014/main" id="{AF28B01D-AA61-CF8D-1FCD-27EF587E1FE1}"/>
                  </a:ext>
                </a:extLst>
              </p:cNvPr>
              <p:cNvPicPr>
                <a:picLocks noChangeAspect="1"/>
              </p:cNvPicPr>
              <p:nvPr/>
            </p:nvPicPr>
            <p:blipFill>
              <a:blip r:embed="rId2"/>
              <a:stretch>
                <a:fillRect/>
              </a:stretch>
            </p:blipFill>
            <p:spPr>
              <a:xfrm>
                <a:off x="1925459" y="13342065"/>
                <a:ext cx="558800" cy="571500"/>
              </a:xfrm>
              <a:prstGeom prst="rect">
                <a:avLst/>
              </a:prstGeom>
            </p:spPr>
          </p:pic>
        </p:grpSp>
        <p:grpSp>
          <p:nvGrpSpPr>
            <p:cNvPr id="7" name="Groep 6">
              <a:extLst>
                <a:ext uri="{FF2B5EF4-FFF2-40B4-BE49-F238E27FC236}">
                  <a16:creationId xmlns:a16="http://schemas.microsoft.com/office/drawing/2014/main" id="{63C11FAA-154C-EAB1-DB38-817E0483A038}"/>
                </a:ext>
              </a:extLst>
            </p:cNvPr>
            <p:cNvGrpSpPr/>
            <p:nvPr/>
          </p:nvGrpSpPr>
          <p:grpSpPr>
            <a:xfrm>
              <a:off x="9239556" y="12498736"/>
              <a:ext cx="4900950" cy="571307"/>
              <a:chOff x="9176749" y="13316858"/>
              <a:chExt cx="4900950" cy="571307"/>
            </a:xfrm>
          </p:grpSpPr>
          <p:sp>
            <p:nvSpPr>
              <p:cNvPr id="17" name="Tekstvak 16">
                <a:extLst>
                  <a:ext uri="{FF2B5EF4-FFF2-40B4-BE49-F238E27FC236}">
                    <a16:creationId xmlns:a16="http://schemas.microsoft.com/office/drawing/2014/main" id="{CB499E12-9D44-E84D-02DF-E8951CCBA614}"/>
                  </a:ext>
                </a:extLst>
              </p:cNvPr>
              <p:cNvSpPr txBox="1"/>
              <p:nvPr/>
            </p:nvSpPr>
            <p:spPr>
              <a:xfrm>
                <a:off x="10022002" y="13316858"/>
                <a:ext cx="4055697" cy="57130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5" tIns="10715" rIns="10715" bIns="10715" numCol="1" spcCol="38100" rtlCol="0" anchor="ctr">
                <a:spAutoFit/>
              </a:bodyPr>
              <a:lstStyle/>
              <a:p>
                <a:pPr defTabSz="1219169" hangingPunct="0">
                  <a:defRPr/>
                </a:pPr>
                <a:r>
                  <a:rPr lang="nl-NL" sz="1530" kern="0" dirty="0" err="1">
                    <a:solidFill>
                      <a:srgbClr val="4E4842"/>
                    </a:solidFill>
                    <a:latin typeface="Helvetica Neue"/>
                    <a:sym typeface="Helvetica Neue"/>
                    <a:hlinkClick r:id="rId3"/>
                  </a:rPr>
                  <a:t>info@uwcompaan.nl</a:t>
                </a:r>
                <a:endParaRPr lang="nl-NL" sz="1530" kern="0" dirty="0">
                  <a:solidFill>
                    <a:srgbClr val="4E4842"/>
                  </a:solidFill>
                  <a:latin typeface="Helvetica Neue"/>
                  <a:sym typeface="Helvetica Neue"/>
                </a:endParaRPr>
              </a:p>
            </p:txBody>
          </p:sp>
          <p:pic>
            <p:nvPicPr>
              <p:cNvPr id="18" name="Afbeelding 17">
                <a:extLst>
                  <a:ext uri="{FF2B5EF4-FFF2-40B4-BE49-F238E27FC236}">
                    <a16:creationId xmlns:a16="http://schemas.microsoft.com/office/drawing/2014/main" id="{F8474265-250A-F963-D7CB-FD6365D4ABC6}"/>
                  </a:ext>
                </a:extLst>
              </p:cNvPr>
              <p:cNvPicPr>
                <a:picLocks noChangeAspect="1"/>
              </p:cNvPicPr>
              <p:nvPr/>
            </p:nvPicPr>
            <p:blipFill>
              <a:blip r:embed="rId4"/>
              <a:stretch>
                <a:fillRect/>
              </a:stretch>
            </p:blipFill>
            <p:spPr>
              <a:xfrm>
                <a:off x="9176749" y="13418265"/>
                <a:ext cx="571500" cy="419100"/>
              </a:xfrm>
              <a:prstGeom prst="rect">
                <a:avLst/>
              </a:prstGeom>
            </p:spPr>
          </p:pic>
        </p:grpSp>
        <p:grpSp>
          <p:nvGrpSpPr>
            <p:cNvPr id="8" name="Groep 7">
              <a:extLst>
                <a:ext uri="{FF2B5EF4-FFF2-40B4-BE49-F238E27FC236}">
                  <a16:creationId xmlns:a16="http://schemas.microsoft.com/office/drawing/2014/main" id="{A6E7AF55-21D5-4ECF-847A-AAE5247737A7}"/>
                </a:ext>
              </a:extLst>
            </p:cNvPr>
            <p:cNvGrpSpPr/>
            <p:nvPr/>
          </p:nvGrpSpPr>
          <p:grpSpPr>
            <a:xfrm>
              <a:off x="15992309" y="12498734"/>
              <a:ext cx="5047216" cy="571309"/>
              <a:chOff x="17238626" y="13316856"/>
              <a:chExt cx="5047216" cy="571309"/>
            </a:xfrm>
          </p:grpSpPr>
          <p:sp>
            <p:nvSpPr>
              <p:cNvPr id="15" name="Tekstvak 14">
                <a:extLst>
                  <a:ext uri="{FF2B5EF4-FFF2-40B4-BE49-F238E27FC236}">
                    <a16:creationId xmlns:a16="http://schemas.microsoft.com/office/drawing/2014/main" id="{6446092B-8E79-DAEF-F1E5-D80A73CA0C1F}"/>
                  </a:ext>
                </a:extLst>
              </p:cNvPr>
              <p:cNvSpPr txBox="1"/>
              <p:nvPr/>
            </p:nvSpPr>
            <p:spPr>
              <a:xfrm>
                <a:off x="18046995" y="13316856"/>
                <a:ext cx="4238847" cy="57130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715" tIns="10715" rIns="10715" bIns="10715" numCol="1" spcCol="38100" rtlCol="0" anchor="ctr">
                <a:spAutoFit/>
              </a:bodyPr>
              <a:lstStyle/>
              <a:p>
                <a:pPr defTabSz="1219169" hangingPunct="0">
                  <a:defRPr/>
                </a:pPr>
                <a:r>
                  <a:rPr lang="nl-NL" sz="1530" kern="0" dirty="0" err="1">
                    <a:solidFill>
                      <a:srgbClr val="4E4842"/>
                    </a:solidFill>
                    <a:latin typeface="Helvetica Neue"/>
                    <a:sym typeface="Helvetica Neue"/>
                    <a:hlinkClick r:id="rId5"/>
                  </a:rPr>
                  <a:t>www.uwcompaan.nl</a:t>
                </a:r>
                <a:endParaRPr lang="nl-NL" sz="1530" kern="0" dirty="0">
                  <a:solidFill>
                    <a:srgbClr val="4E4842"/>
                  </a:solidFill>
                  <a:latin typeface="Helvetica Neue"/>
                  <a:sym typeface="Helvetica Neue"/>
                </a:endParaRPr>
              </a:p>
            </p:txBody>
          </p:sp>
          <p:pic>
            <p:nvPicPr>
              <p:cNvPr id="16" name="Afbeelding 15">
                <a:extLst>
                  <a:ext uri="{FF2B5EF4-FFF2-40B4-BE49-F238E27FC236}">
                    <a16:creationId xmlns:a16="http://schemas.microsoft.com/office/drawing/2014/main" id="{BAB7DEF9-78E4-4B36-7C95-4A5A5060AE9E}"/>
                  </a:ext>
                </a:extLst>
              </p:cNvPr>
              <p:cNvPicPr>
                <a:picLocks noChangeAspect="1"/>
              </p:cNvPicPr>
              <p:nvPr/>
            </p:nvPicPr>
            <p:blipFill>
              <a:blip r:embed="rId6"/>
              <a:stretch>
                <a:fillRect/>
              </a:stretch>
            </p:blipFill>
            <p:spPr>
              <a:xfrm>
                <a:off x="17238626" y="13367465"/>
                <a:ext cx="533400" cy="520700"/>
              </a:xfrm>
              <a:prstGeom prst="rect">
                <a:avLst/>
              </a:prstGeom>
            </p:spPr>
          </p:pic>
        </p:grpSp>
        <p:sp>
          <p:nvSpPr>
            <p:cNvPr id="9" name="Rechthoek 8">
              <a:extLst>
                <a:ext uri="{FF2B5EF4-FFF2-40B4-BE49-F238E27FC236}">
                  <a16:creationId xmlns:a16="http://schemas.microsoft.com/office/drawing/2014/main" id="{EE2A8C62-FB9A-092B-817C-2D52924707FA}"/>
                </a:ext>
              </a:extLst>
            </p:cNvPr>
            <p:cNvSpPr/>
            <p:nvPr/>
          </p:nvSpPr>
          <p:spPr>
            <a:xfrm>
              <a:off x="6450910" y="13783239"/>
              <a:ext cx="7078131" cy="1251625"/>
            </a:xfrm>
            <a:prstGeom prst="rect">
              <a:avLst/>
            </a:prstGeom>
          </p:spPr>
          <p:txBody>
            <a:bodyPr wrap="square">
              <a:spAutoFit/>
            </a:bodyPr>
            <a:lstStyle/>
            <a:p>
              <a:pPr defTabSz="1219169" hangingPunct="0">
                <a:defRPr/>
              </a:pPr>
              <a:r>
                <a:rPr lang="nl-NL" sz="1530" kern="0" dirty="0">
                  <a:solidFill>
                    <a:srgbClr val="4E4842"/>
                  </a:solidFill>
                  <a:latin typeface="Helvetica Neue"/>
                  <a:sym typeface="Helvetica Neue"/>
                </a:rPr>
                <a:t>Op de hoogte blijven? Volg ons op:</a:t>
              </a:r>
            </a:p>
          </p:txBody>
        </p:sp>
        <p:grpSp>
          <p:nvGrpSpPr>
            <p:cNvPr id="10" name="Groep 9">
              <a:extLst>
                <a:ext uri="{FF2B5EF4-FFF2-40B4-BE49-F238E27FC236}">
                  <a16:creationId xmlns:a16="http://schemas.microsoft.com/office/drawing/2014/main" id="{7D84928C-7192-9E5E-DD6C-0F13F6A3EA9F}"/>
                </a:ext>
              </a:extLst>
            </p:cNvPr>
            <p:cNvGrpSpPr/>
            <p:nvPr/>
          </p:nvGrpSpPr>
          <p:grpSpPr>
            <a:xfrm>
              <a:off x="13842792" y="13764579"/>
              <a:ext cx="2829275" cy="717778"/>
              <a:chOff x="13880114" y="13584164"/>
              <a:chExt cx="2829275" cy="717778"/>
            </a:xfrm>
          </p:grpSpPr>
          <p:pic>
            <p:nvPicPr>
              <p:cNvPr id="11" name="Afbeelding 10">
                <a:hlinkClick r:id="rId7"/>
                <a:extLst>
                  <a:ext uri="{FF2B5EF4-FFF2-40B4-BE49-F238E27FC236}">
                    <a16:creationId xmlns:a16="http://schemas.microsoft.com/office/drawing/2014/main" id="{14AB8AAD-49D9-EAAE-8017-D30BCF2C4F4C}"/>
                  </a:ext>
                </a:extLst>
              </p:cNvPr>
              <p:cNvPicPr>
                <a:picLocks noChangeAspect="1"/>
              </p:cNvPicPr>
              <p:nvPr/>
            </p:nvPicPr>
            <p:blipFill>
              <a:blip r:embed="rId8"/>
              <a:stretch>
                <a:fillRect/>
              </a:stretch>
            </p:blipFill>
            <p:spPr>
              <a:xfrm>
                <a:off x="13880114" y="13584164"/>
                <a:ext cx="717779" cy="717778"/>
              </a:xfrm>
              <a:prstGeom prst="rect">
                <a:avLst/>
              </a:prstGeom>
            </p:spPr>
          </p:pic>
          <p:pic>
            <p:nvPicPr>
              <p:cNvPr id="12" name="Afbeelding 11">
                <a:hlinkClick r:id="rId9"/>
                <a:extLst>
                  <a:ext uri="{FF2B5EF4-FFF2-40B4-BE49-F238E27FC236}">
                    <a16:creationId xmlns:a16="http://schemas.microsoft.com/office/drawing/2014/main" id="{DE4705FC-1E46-3184-DDC8-0B9492D5CEE9}"/>
                  </a:ext>
                </a:extLst>
              </p:cNvPr>
              <p:cNvPicPr>
                <a:picLocks noChangeAspect="1"/>
              </p:cNvPicPr>
              <p:nvPr/>
            </p:nvPicPr>
            <p:blipFill>
              <a:blip r:embed="rId10"/>
              <a:stretch>
                <a:fillRect/>
              </a:stretch>
            </p:blipFill>
            <p:spPr>
              <a:xfrm>
                <a:off x="14935862" y="13584164"/>
                <a:ext cx="717779" cy="717778"/>
              </a:xfrm>
              <a:prstGeom prst="rect">
                <a:avLst/>
              </a:prstGeom>
            </p:spPr>
          </p:pic>
          <p:pic>
            <p:nvPicPr>
              <p:cNvPr id="13" name="Afbeelding 12">
                <a:hlinkClick r:id="rId11"/>
                <a:extLst>
                  <a:ext uri="{FF2B5EF4-FFF2-40B4-BE49-F238E27FC236}">
                    <a16:creationId xmlns:a16="http://schemas.microsoft.com/office/drawing/2014/main" id="{C096CEF0-E419-E57A-926E-F50FC72C1E29}"/>
                  </a:ext>
                </a:extLst>
              </p:cNvPr>
              <p:cNvPicPr>
                <a:picLocks noChangeAspect="1"/>
              </p:cNvPicPr>
              <p:nvPr/>
            </p:nvPicPr>
            <p:blipFill>
              <a:blip r:embed="rId12"/>
              <a:stretch>
                <a:fillRect/>
              </a:stretch>
            </p:blipFill>
            <p:spPr>
              <a:xfrm>
                <a:off x="15991610" y="13584164"/>
                <a:ext cx="717779" cy="717778"/>
              </a:xfrm>
              <a:prstGeom prst="rect">
                <a:avLst/>
              </a:prstGeom>
            </p:spPr>
          </p:pic>
        </p:grpSp>
      </p:grpSp>
      <p:pic>
        <p:nvPicPr>
          <p:cNvPr id="3" name="Afbeelding 2" descr="Afbeelding met Lettertype, typografie, Graphics, logo&#10;&#10;Door AI gegenereerde inhoud is mogelijk onjuist.">
            <a:extLst>
              <a:ext uri="{FF2B5EF4-FFF2-40B4-BE49-F238E27FC236}">
                <a16:creationId xmlns:a16="http://schemas.microsoft.com/office/drawing/2014/main" id="{7ECC5BA8-D422-6356-E050-2C1A80B746A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38946" y="1277658"/>
            <a:ext cx="5124270" cy="2406249"/>
          </a:xfrm>
          <a:prstGeom prst="rect">
            <a:avLst/>
          </a:prstGeom>
        </p:spPr>
      </p:pic>
    </p:spTree>
    <p:extLst>
      <p:ext uri="{BB962C8B-B14F-4D97-AF65-F5344CB8AC3E}">
        <p14:creationId xmlns:p14="http://schemas.microsoft.com/office/powerpoint/2010/main" val="235598403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1_BasicWhite">
  <a:themeElements>
    <a:clrScheme name="Aangepast 3">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4E4842"/>
      </a:hlink>
      <a:folHlink>
        <a:srgbClr val="0299C6"/>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23812" tIns="23812" rIns="23812" bIns="23812" numCol="1" spcCol="38100" rtlCol="0" anchor="ctr">
        <a:spAutoFit/>
      </a:bodyPr>
      <a:lstStyle>
        <a:defPPr marL="0" marR="0" indent="0" algn="ctr" defTabSz="917222" rtl="0" fontAlgn="auto" latinLnBrk="0" hangingPunct="0">
          <a:lnSpc>
            <a:spcPct val="100000"/>
          </a:lnSpc>
          <a:spcBef>
            <a:spcPts val="0"/>
          </a:spcBef>
          <a:spcAft>
            <a:spcPts val="0"/>
          </a:spcAft>
          <a:buClrTx/>
          <a:buSzTx/>
          <a:buFontTx/>
          <a:buNone/>
          <a:tabLst/>
          <a:defRPr kumimoji="0" sz="26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23812" tIns="23812" rIns="23812" bIns="23812" numCol="1" spcCol="38100" rtlCol="0" anchor="ctr">
        <a:spAutoFit/>
      </a:bodyPr>
      <a:lstStyle>
        <a:defPPr marL="0" marR="0" indent="0" algn="ctr" defTabSz="2709265"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22676</TotalTime>
  <Words>1528</Words>
  <Application>Microsoft Macintosh PowerPoint</Application>
  <PresentationFormat>Breedbeeld</PresentationFormat>
  <Paragraphs>168</Paragraphs>
  <Slides>17</Slides>
  <Notes>13</Notes>
  <HiddenSlides>0</HiddenSlides>
  <MMClips>0</MMClips>
  <ScaleCrop>false</ScaleCrop>
  <HeadingPairs>
    <vt:vector size="6" baseType="variant">
      <vt:variant>
        <vt:lpstr>Gebruikte lettertypen</vt:lpstr>
      </vt:variant>
      <vt:variant>
        <vt:i4>8</vt:i4>
      </vt:variant>
      <vt:variant>
        <vt:lpstr>Thema</vt:lpstr>
      </vt:variant>
      <vt:variant>
        <vt:i4>3</vt:i4>
      </vt:variant>
      <vt:variant>
        <vt:lpstr>Diatitels</vt:lpstr>
      </vt:variant>
      <vt:variant>
        <vt:i4>17</vt:i4>
      </vt:variant>
    </vt:vector>
  </HeadingPairs>
  <TitlesOfParts>
    <vt:vector size="28" baseType="lpstr">
      <vt:lpstr>Aptos</vt:lpstr>
      <vt:lpstr>Aptos Display</vt:lpstr>
      <vt:lpstr>Arial</vt:lpstr>
      <vt:lpstr>Helvetica Neue</vt:lpstr>
      <vt:lpstr>Helvetica Neue Medium</vt:lpstr>
      <vt:lpstr>Roboto</vt:lpstr>
      <vt:lpstr>Roboto Light</vt:lpstr>
      <vt:lpstr>Roboto Medium</vt:lpstr>
      <vt:lpstr>Kantoorthema</vt:lpstr>
      <vt:lpstr>1_Kantoorthema</vt:lpstr>
      <vt:lpstr>21_BasicWhite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Tessa Schön</dc:creator>
  <cp:lastModifiedBy>Lara Welkers</cp:lastModifiedBy>
  <cp:revision>22</cp:revision>
  <dcterms:created xsi:type="dcterms:W3CDTF">2025-08-20T11:04:23Z</dcterms:created>
  <dcterms:modified xsi:type="dcterms:W3CDTF">2026-09-07T14:31:01Z</dcterms:modified>
</cp:coreProperties>
</file>